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56"/>
  </p:notesMasterIdLst>
  <p:sldIdLst>
    <p:sldId id="256" r:id="rId3"/>
    <p:sldId id="268" r:id="rId4"/>
    <p:sldId id="262" r:id="rId5"/>
    <p:sldId id="257" r:id="rId6"/>
    <p:sldId id="265" r:id="rId7"/>
    <p:sldId id="269" r:id="rId8"/>
    <p:sldId id="271" r:id="rId9"/>
    <p:sldId id="289" r:id="rId10"/>
    <p:sldId id="258" r:id="rId11"/>
    <p:sldId id="259" r:id="rId12"/>
    <p:sldId id="260" r:id="rId13"/>
    <p:sldId id="261" r:id="rId14"/>
    <p:sldId id="263" r:id="rId15"/>
    <p:sldId id="264" r:id="rId16"/>
    <p:sldId id="266" r:id="rId17"/>
    <p:sldId id="267"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Amatic SC" pitchFamily="2" charset="-79"/>
      <p:regular r:id="rId57"/>
      <p:bold r:id="rId58"/>
    </p:embeddedFont>
    <p:embeddedFont>
      <p:font typeface="Barlow" pitchFamily="2" charset="77"/>
      <p:regular r:id="rId59"/>
      <p:bold r:id="rId60"/>
      <p:italic r:id="rId61"/>
      <p:boldItalic r:id="rId62"/>
    </p:embeddedFont>
    <p:embeddedFont>
      <p:font typeface="Barlow Condensed ExtraBold" panose="020F0502020204030204" pitchFamily="34" charset="0"/>
      <p:bold r:id="rId63"/>
      <p:italic r:id="rId64"/>
      <p:boldItalic r:id="rId65"/>
    </p:embeddedFont>
    <p:embeddedFont>
      <p:font typeface="Barlow Medium" panose="020F0502020204030204" pitchFamily="34"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Proxima Nova" panose="02000506030000020004" pitchFamily="2" charset="0"/>
      <p:regular r:id="rId74"/>
      <p:bold r:id="rId75"/>
      <p:italic r:id="rId76"/>
      <p:boldItalic r:id="rId77"/>
    </p:embeddedFont>
    <p:embeddedFont>
      <p:font typeface="Proxima Nova Semibold" panose="02000506030000020004" pitchFamily="2" charset="0"/>
      <p:regular r:id="rId78"/>
      <p:bold r:id="rId79"/>
      <p:italic r:id="rId80"/>
      <p:boldItalic r:id="rId81"/>
    </p:embeddedFont>
    <p:embeddedFont>
      <p:font typeface="Roboto Medium" panose="020F050202020403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ABC557-426A-4048-8634-A0345B74269E}">
  <a:tblStyle styleId="{47ABC557-426A-4048-8634-A0345B74269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2F8DE1-A12C-4659-AA52-24412A9AFF0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viewProps" Target="viewProps.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72a43c43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72a43c43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72a43c43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72a43c43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9857d3298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9857d3298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2a43c43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2a43c43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99d2abbf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99d2abbf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9857d329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9857d329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9857d3298_1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9857d3298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9857d329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9857d329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a7cfe84fc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a7cfe84fc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9857d329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9857d329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9857d3298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9857d3298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USA Housing Dataset from Kaggle</a:t>
            </a:r>
          </a:p>
          <a:p>
            <a:r>
              <a:rPr lang="en-US" dirty="0"/>
              <a:t>81 features, 1460 records</a:t>
            </a:r>
          </a:p>
          <a:p>
            <a:pPr lvl="1"/>
            <a:r>
              <a:rPr lang="en-US" dirty="0"/>
              <a:t>Related to house attributes: lot area, neighborhood, overall quality, year built, year remodeled, square footage, rooms, bathrooms, etc.</a:t>
            </a:r>
          </a:p>
          <a:p>
            <a:r>
              <a:rPr lang="en-US" dirty="0"/>
              <a:t>Narrowed down to 69 features to use in model</a:t>
            </a:r>
          </a:p>
          <a:p>
            <a:r>
              <a:rPr lang="en-US" dirty="0"/>
              <a:t>Mostly categorical variables, some continuous</a:t>
            </a:r>
          </a:p>
          <a:p>
            <a:r>
              <a:rPr lang="en-US" dirty="0"/>
              <a:t>Continuous response variable (sale price of house)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9857d3298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9857d3298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9857d3298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9857d3298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9857d329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9857d329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99d2abbf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99d2abbf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a7cfe84f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a7cfe84f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9857d3298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9857d3298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89857d3298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89857d329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9857d3298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9857d3298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89857d3298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89857d3298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99d2abbf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99d2abbf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857d3298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857d3298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9857d3298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9857d3298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a7cfe84f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a7cfe84f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9857d3298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9857d3298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9857d3298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9857d3298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9857d3298_1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9857d3298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9857d3298_1_15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9857d3298_1_15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9857d3298_1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9857d3298_1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9857d3298_1_8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9857d3298_1_8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9857d3298_1_8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9857d3298_1_8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9857d3298_1_8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9857d3298_1_8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9857d3298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9857d3298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9857d3298_1_8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9857d3298_1_8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9857d3298_1_8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9857d3298_1_8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89857d3298_1_1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89857d3298_1_1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89857d3298_1_1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89857d3298_1_1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89857d3298_1_11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89857d3298_1_1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89857d3298_1_12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89857d3298_1_12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89857d3298_1_12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89857d3298_1_12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89857d3298_1_13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89857d3298_1_13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89857d3298_1_13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89857d3298_1_13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89857d3298_1_14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89857d3298_1_14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9857d329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9857d329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89857d3298_1_14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89857d3298_1_14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89857d3298_1_15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89857d3298_1_15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89857d3298_1_15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89857d3298_1_15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3"/>
        <p:cNvGrpSpPr/>
        <p:nvPr/>
      </p:nvGrpSpPr>
      <p:grpSpPr>
        <a:xfrm>
          <a:off x="0" y="0"/>
          <a:ext cx="0" cy="0"/>
          <a:chOff x="0" y="0"/>
          <a:chExt cx="0" cy="0"/>
        </a:xfrm>
      </p:grpSpPr>
      <p:sp>
        <p:nvSpPr>
          <p:cNvPr id="8354" name="Google Shape;8354;g89857d3298_1_15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5" name="Google Shape;8355;g89857d3298_1_15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9857d3298_1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9857d3298_1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99d2abbf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99d2abbf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89857d3298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89857d3298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808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72a43c43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72a43c43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8725" y="986250"/>
            <a:ext cx="5545200" cy="317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595050" y="816150"/>
            <a:ext cx="4486500" cy="2763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8300"/>
              <a:buFont typeface="Barlow"/>
              <a:buNone/>
              <a:defRPr sz="8300" b="1">
                <a:solidFill>
                  <a:schemeClr val="lt1"/>
                </a:solidFill>
                <a:latin typeface="Barlow"/>
                <a:ea typeface="Barlow"/>
                <a:cs typeface="Barlow"/>
                <a:sym typeface="Barlow"/>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p:nvPr/>
        </p:nvSpPr>
        <p:spPr>
          <a:xfrm flipH="1">
            <a:off x="-1304442"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6701768" y="3489464"/>
            <a:ext cx="2608482" cy="2062072"/>
          </a:xfrm>
          <a:custGeom>
            <a:avLst/>
            <a:gdLst/>
            <a:ahLst/>
            <a:cxnLst/>
            <a:rect l="l" t="t" r="r" b="b"/>
            <a:pathLst>
              <a:path w="49333" h="38999" extrusionOk="0">
                <a:moveTo>
                  <a:pt x="0" y="1"/>
                </a:moveTo>
                <a:lnTo>
                  <a:pt x="0" y="38999"/>
                </a:lnTo>
                <a:lnTo>
                  <a:pt x="49333" y="38999"/>
                </a:lnTo>
                <a:lnTo>
                  <a:pt x="10304" y="1"/>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595050" y="3349525"/>
            <a:ext cx="4230600" cy="737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64"/>
        <p:cNvGrpSpPr/>
        <p:nvPr/>
      </p:nvGrpSpPr>
      <p:grpSpPr>
        <a:xfrm>
          <a:off x="0" y="0"/>
          <a:ext cx="0" cy="0"/>
          <a:chOff x="0" y="0"/>
          <a:chExt cx="0" cy="0"/>
        </a:xfrm>
      </p:grpSpPr>
      <p:sp>
        <p:nvSpPr>
          <p:cNvPr id="65" name="Google Shape;65;p12"/>
          <p:cNvSpPr/>
          <p:nvPr/>
        </p:nvSpPr>
        <p:spPr>
          <a:xfrm rot="10800000">
            <a:off x="446726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2"/>
          <p:cNvSpPr txBox="1">
            <a:spLocks noGrp="1"/>
          </p:cNvSpPr>
          <p:nvPr>
            <p:ph type="subTitle" idx="1"/>
          </p:nvPr>
        </p:nvSpPr>
        <p:spPr>
          <a:xfrm>
            <a:off x="2685225" y="3108998"/>
            <a:ext cx="2403300" cy="13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7" name="Google Shape;67;p12"/>
          <p:cNvSpPr txBox="1">
            <a:spLocks noGrp="1"/>
          </p:cNvSpPr>
          <p:nvPr>
            <p:ph type="title"/>
          </p:nvPr>
        </p:nvSpPr>
        <p:spPr>
          <a:xfrm>
            <a:off x="2646062" y="2523689"/>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68" name="Google Shape;68;p12"/>
          <p:cNvSpPr txBox="1">
            <a:spLocks noGrp="1"/>
          </p:cNvSpPr>
          <p:nvPr>
            <p:ph type="subTitle" idx="2"/>
          </p:nvPr>
        </p:nvSpPr>
        <p:spPr>
          <a:xfrm>
            <a:off x="5981804" y="3108994"/>
            <a:ext cx="2403300" cy="13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9" name="Google Shape;69;p12"/>
          <p:cNvSpPr txBox="1">
            <a:spLocks noGrp="1"/>
          </p:cNvSpPr>
          <p:nvPr>
            <p:ph type="title" idx="3"/>
          </p:nvPr>
        </p:nvSpPr>
        <p:spPr>
          <a:xfrm>
            <a:off x="5942646" y="2523685"/>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70" name="Google Shape;70;p12"/>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TITLE_AND_TWO_COLUMNS_3_1">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2685215" y="2303055"/>
            <a:ext cx="24033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3" name="Google Shape;73;p13"/>
          <p:cNvSpPr txBox="1">
            <a:spLocks noGrp="1"/>
          </p:cNvSpPr>
          <p:nvPr>
            <p:ph type="title"/>
          </p:nvPr>
        </p:nvSpPr>
        <p:spPr>
          <a:xfrm>
            <a:off x="2646062" y="1717760"/>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74" name="Google Shape;74;p13"/>
          <p:cNvSpPr txBox="1">
            <a:spLocks noGrp="1"/>
          </p:cNvSpPr>
          <p:nvPr>
            <p:ph type="subTitle" idx="2"/>
          </p:nvPr>
        </p:nvSpPr>
        <p:spPr>
          <a:xfrm>
            <a:off x="5981799" y="2303052"/>
            <a:ext cx="24033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5" name="Google Shape;75;p13"/>
          <p:cNvSpPr txBox="1">
            <a:spLocks noGrp="1"/>
          </p:cNvSpPr>
          <p:nvPr>
            <p:ph type="title" idx="3"/>
          </p:nvPr>
        </p:nvSpPr>
        <p:spPr>
          <a:xfrm>
            <a:off x="5942646" y="1717756"/>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76" name="Google Shape;76;p13"/>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77" name="Google Shape;77;p13"/>
          <p:cNvSpPr txBox="1">
            <a:spLocks noGrp="1"/>
          </p:cNvSpPr>
          <p:nvPr>
            <p:ph type="subTitle" idx="5"/>
          </p:nvPr>
        </p:nvSpPr>
        <p:spPr>
          <a:xfrm>
            <a:off x="2685215" y="3852880"/>
            <a:ext cx="24033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8" name="Google Shape;78;p13"/>
          <p:cNvSpPr txBox="1">
            <a:spLocks noGrp="1"/>
          </p:cNvSpPr>
          <p:nvPr>
            <p:ph type="title" idx="6"/>
          </p:nvPr>
        </p:nvSpPr>
        <p:spPr>
          <a:xfrm>
            <a:off x="2646062" y="3267585"/>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79" name="Google Shape;79;p13"/>
          <p:cNvSpPr txBox="1">
            <a:spLocks noGrp="1"/>
          </p:cNvSpPr>
          <p:nvPr>
            <p:ph type="subTitle" idx="7"/>
          </p:nvPr>
        </p:nvSpPr>
        <p:spPr>
          <a:xfrm>
            <a:off x="5981799" y="3852877"/>
            <a:ext cx="24033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80" name="Google Shape;80;p13"/>
          <p:cNvSpPr txBox="1">
            <a:spLocks noGrp="1"/>
          </p:cNvSpPr>
          <p:nvPr>
            <p:ph type="title" idx="8"/>
          </p:nvPr>
        </p:nvSpPr>
        <p:spPr>
          <a:xfrm>
            <a:off x="5942646" y="3267581"/>
            <a:ext cx="24813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81" name="Google Shape;81;p13"/>
          <p:cNvSpPr/>
          <p:nvPr/>
        </p:nvSpPr>
        <p:spPr>
          <a:xfrm>
            <a:off x="8657583" y="17153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
    <p:spTree>
      <p:nvGrpSpPr>
        <p:cNvPr id="1" name="Shape 82"/>
        <p:cNvGrpSpPr/>
        <p:nvPr/>
      </p:nvGrpSpPr>
      <p:grpSpPr>
        <a:xfrm>
          <a:off x="0" y="0"/>
          <a:ext cx="0" cy="0"/>
          <a:chOff x="0" y="0"/>
          <a:chExt cx="0" cy="0"/>
        </a:xfrm>
      </p:grpSpPr>
      <p:sp>
        <p:nvSpPr>
          <p:cNvPr id="83" name="Google Shape;83;p14"/>
          <p:cNvSpPr txBox="1">
            <a:spLocks noGrp="1"/>
          </p:cNvSpPr>
          <p:nvPr>
            <p:ph type="subTitle" idx="1"/>
          </p:nvPr>
        </p:nvSpPr>
        <p:spPr>
          <a:xfrm>
            <a:off x="1287600" y="2292897"/>
            <a:ext cx="2808000" cy="6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84" name="Google Shape;84;p14"/>
          <p:cNvSpPr txBox="1">
            <a:spLocks noGrp="1"/>
          </p:cNvSpPr>
          <p:nvPr>
            <p:ph type="title"/>
          </p:nvPr>
        </p:nvSpPr>
        <p:spPr>
          <a:xfrm>
            <a:off x="1196250" y="1707606"/>
            <a:ext cx="2899500" cy="5853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85" name="Google Shape;85;p14"/>
          <p:cNvSpPr txBox="1">
            <a:spLocks noGrp="1"/>
          </p:cNvSpPr>
          <p:nvPr>
            <p:ph type="subTitle" idx="2"/>
          </p:nvPr>
        </p:nvSpPr>
        <p:spPr>
          <a:xfrm>
            <a:off x="5139600" y="2292896"/>
            <a:ext cx="2808000" cy="6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86" name="Google Shape;86;p14"/>
          <p:cNvSpPr txBox="1">
            <a:spLocks noGrp="1"/>
          </p:cNvSpPr>
          <p:nvPr>
            <p:ph type="title" idx="3"/>
          </p:nvPr>
        </p:nvSpPr>
        <p:spPr>
          <a:xfrm>
            <a:off x="5048250" y="1707602"/>
            <a:ext cx="2899500" cy="5853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87" name="Google Shape;87;p14"/>
          <p:cNvSpPr/>
          <p:nvPr/>
        </p:nvSpPr>
        <p:spPr>
          <a:xfrm>
            <a:off x="8625700" y="3256507"/>
            <a:ext cx="2341484" cy="2173503"/>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subTitle" idx="4"/>
          </p:nvPr>
        </p:nvSpPr>
        <p:spPr>
          <a:xfrm>
            <a:off x="1287600" y="3841797"/>
            <a:ext cx="2808000" cy="6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89" name="Google Shape;89;p14"/>
          <p:cNvSpPr txBox="1">
            <a:spLocks noGrp="1"/>
          </p:cNvSpPr>
          <p:nvPr>
            <p:ph type="title" idx="5"/>
          </p:nvPr>
        </p:nvSpPr>
        <p:spPr>
          <a:xfrm>
            <a:off x="1196250" y="3256506"/>
            <a:ext cx="2899500" cy="5853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0" name="Google Shape;90;p14"/>
          <p:cNvSpPr txBox="1">
            <a:spLocks noGrp="1"/>
          </p:cNvSpPr>
          <p:nvPr>
            <p:ph type="subTitle" idx="6"/>
          </p:nvPr>
        </p:nvSpPr>
        <p:spPr>
          <a:xfrm>
            <a:off x="5139600" y="3841796"/>
            <a:ext cx="2808000" cy="6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91" name="Google Shape;91;p14"/>
          <p:cNvSpPr txBox="1">
            <a:spLocks noGrp="1"/>
          </p:cNvSpPr>
          <p:nvPr>
            <p:ph type="title" idx="7"/>
          </p:nvPr>
        </p:nvSpPr>
        <p:spPr>
          <a:xfrm>
            <a:off x="5048250" y="3256502"/>
            <a:ext cx="2899500" cy="5853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2" name="Google Shape;92;p14"/>
          <p:cNvSpPr/>
          <p:nvPr/>
        </p:nvSpPr>
        <p:spPr>
          <a:xfrm flipH="1">
            <a:off x="-3236690" y="-135267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a:spLocks noGrp="1"/>
          </p:cNvSpPr>
          <p:nvPr>
            <p:ph type="title" idx="8"/>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6447507" y="3121275"/>
            <a:ext cx="18957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6" name="Google Shape;96;p15"/>
          <p:cNvSpPr txBox="1">
            <a:spLocks noGrp="1"/>
          </p:cNvSpPr>
          <p:nvPr>
            <p:ph type="title"/>
          </p:nvPr>
        </p:nvSpPr>
        <p:spPr>
          <a:xfrm>
            <a:off x="6385839" y="2535975"/>
            <a:ext cx="19575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7" name="Google Shape;97;p15"/>
          <p:cNvSpPr/>
          <p:nvPr/>
        </p:nvSpPr>
        <p:spPr>
          <a:xfrm rot="10800000" flipH="1">
            <a:off x="632596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txBox="1">
            <a:spLocks noGrp="1"/>
          </p:cNvSpPr>
          <p:nvPr>
            <p:ph type="subTitle" idx="2"/>
          </p:nvPr>
        </p:nvSpPr>
        <p:spPr>
          <a:xfrm>
            <a:off x="2100718" y="3121275"/>
            <a:ext cx="18957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9" name="Google Shape;99;p15"/>
          <p:cNvSpPr txBox="1">
            <a:spLocks noGrp="1"/>
          </p:cNvSpPr>
          <p:nvPr>
            <p:ph type="title" idx="3"/>
          </p:nvPr>
        </p:nvSpPr>
        <p:spPr>
          <a:xfrm>
            <a:off x="2039049" y="2535975"/>
            <a:ext cx="19575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00" name="Google Shape;100;p15"/>
          <p:cNvSpPr txBox="1">
            <a:spLocks noGrp="1"/>
          </p:cNvSpPr>
          <p:nvPr>
            <p:ph type="subTitle" idx="4"/>
          </p:nvPr>
        </p:nvSpPr>
        <p:spPr>
          <a:xfrm>
            <a:off x="4274102" y="3121275"/>
            <a:ext cx="18957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01" name="Google Shape;101;p15"/>
          <p:cNvSpPr txBox="1">
            <a:spLocks noGrp="1"/>
          </p:cNvSpPr>
          <p:nvPr>
            <p:ph type="title" idx="5"/>
          </p:nvPr>
        </p:nvSpPr>
        <p:spPr>
          <a:xfrm>
            <a:off x="4212434" y="2535975"/>
            <a:ext cx="19575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02" name="Google Shape;102;p15"/>
          <p:cNvSpPr txBox="1">
            <a:spLocks noGrp="1"/>
          </p:cNvSpPr>
          <p:nvPr>
            <p:ph type="title" idx="6"/>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103"/>
        <p:cNvGrpSpPr/>
        <p:nvPr/>
      </p:nvGrpSpPr>
      <p:grpSpPr>
        <a:xfrm>
          <a:off x="0" y="0"/>
          <a:ext cx="0" cy="0"/>
          <a:chOff x="0" y="0"/>
          <a:chExt cx="0" cy="0"/>
        </a:xfrm>
      </p:grpSpPr>
      <p:sp>
        <p:nvSpPr>
          <p:cNvPr id="104" name="Google Shape;104;p16"/>
          <p:cNvSpPr txBox="1">
            <a:spLocks noGrp="1"/>
          </p:cNvSpPr>
          <p:nvPr>
            <p:ph type="subTitle" idx="1"/>
          </p:nvPr>
        </p:nvSpPr>
        <p:spPr>
          <a:xfrm>
            <a:off x="6447504" y="24355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05" name="Google Shape;105;p16"/>
          <p:cNvSpPr txBox="1">
            <a:spLocks noGrp="1"/>
          </p:cNvSpPr>
          <p:nvPr>
            <p:ph type="title"/>
          </p:nvPr>
        </p:nvSpPr>
        <p:spPr>
          <a:xfrm>
            <a:off x="6385849" y="19057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06" name="Google Shape;106;p16"/>
          <p:cNvSpPr txBox="1">
            <a:spLocks noGrp="1"/>
          </p:cNvSpPr>
          <p:nvPr>
            <p:ph type="subTitle" idx="2"/>
          </p:nvPr>
        </p:nvSpPr>
        <p:spPr>
          <a:xfrm>
            <a:off x="866018" y="24355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07" name="Google Shape;107;p16"/>
          <p:cNvSpPr txBox="1">
            <a:spLocks noGrp="1"/>
          </p:cNvSpPr>
          <p:nvPr>
            <p:ph type="title" idx="3"/>
          </p:nvPr>
        </p:nvSpPr>
        <p:spPr>
          <a:xfrm>
            <a:off x="804350" y="19057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algn="r"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08" name="Google Shape;108;p16"/>
          <p:cNvSpPr txBox="1">
            <a:spLocks noGrp="1"/>
          </p:cNvSpPr>
          <p:nvPr>
            <p:ph type="subTitle" idx="4"/>
          </p:nvPr>
        </p:nvSpPr>
        <p:spPr>
          <a:xfrm>
            <a:off x="3654933" y="24355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09" name="Google Shape;109;p16"/>
          <p:cNvSpPr txBox="1">
            <a:spLocks noGrp="1"/>
          </p:cNvSpPr>
          <p:nvPr>
            <p:ph type="title" idx="5"/>
          </p:nvPr>
        </p:nvSpPr>
        <p:spPr>
          <a:xfrm>
            <a:off x="3593271" y="19057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10" name="Google Shape;110;p16"/>
          <p:cNvSpPr txBox="1">
            <a:spLocks noGrp="1"/>
          </p:cNvSpPr>
          <p:nvPr>
            <p:ph type="subTitle" idx="6"/>
          </p:nvPr>
        </p:nvSpPr>
        <p:spPr>
          <a:xfrm>
            <a:off x="6447479" y="39026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1" name="Google Shape;111;p16"/>
          <p:cNvSpPr txBox="1">
            <a:spLocks noGrp="1"/>
          </p:cNvSpPr>
          <p:nvPr>
            <p:ph type="title" idx="7"/>
          </p:nvPr>
        </p:nvSpPr>
        <p:spPr>
          <a:xfrm>
            <a:off x="6385824" y="33728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12" name="Google Shape;112;p16"/>
          <p:cNvSpPr txBox="1">
            <a:spLocks noGrp="1"/>
          </p:cNvSpPr>
          <p:nvPr>
            <p:ph type="subTitle" idx="8"/>
          </p:nvPr>
        </p:nvSpPr>
        <p:spPr>
          <a:xfrm>
            <a:off x="865993" y="39026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3" name="Google Shape;113;p16"/>
          <p:cNvSpPr txBox="1">
            <a:spLocks noGrp="1"/>
          </p:cNvSpPr>
          <p:nvPr>
            <p:ph type="title" idx="9"/>
          </p:nvPr>
        </p:nvSpPr>
        <p:spPr>
          <a:xfrm>
            <a:off x="804325" y="33728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14" name="Google Shape;114;p16"/>
          <p:cNvSpPr txBox="1">
            <a:spLocks noGrp="1"/>
          </p:cNvSpPr>
          <p:nvPr>
            <p:ph type="subTitle" idx="13"/>
          </p:nvPr>
        </p:nvSpPr>
        <p:spPr>
          <a:xfrm>
            <a:off x="3654908" y="3902625"/>
            <a:ext cx="18957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5" name="Google Shape;115;p16"/>
          <p:cNvSpPr txBox="1">
            <a:spLocks noGrp="1"/>
          </p:cNvSpPr>
          <p:nvPr>
            <p:ph type="title" idx="14"/>
          </p:nvPr>
        </p:nvSpPr>
        <p:spPr>
          <a:xfrm>
            <a:off x="3593246" y="3372825"/>
            <a:ext cx="1957500" cy="5298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116" name="Google Shape;116;p16"/>
          <p:cNvSpPr txBox="1">
            <a:spLocks noGrp="1"/>
          </p:cNvSpPr>
          <p:nvPr>
            <p:ph type="title" idx="15"/>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117" name="Google Shape;117;p16"/>
          <p:cNvSpPr/>
          <p:nvPr/>
        </p:nvSpPr>
        <p:spPr>
          <a:xfrm>
            <a:off x="-323015" y="-210995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list">
  <p:cSld name="TITLE_AND_TWO_COLUMNS_1_1_1">
    <p:spTree>
      <p:nvGrpSpPr>
        <p:cNvPr id="1" name="Shape 118"/>
        <p:cNvGrpSpPr/>
        <p:nvPr/>
      </p:nvGrpSpPr>
      <p:grpSpPr>
        <a:xfrm>
          <a:off x="0" y="0"/>
          <a:ext cx="0" cy="0"/>
          <a:chOff x="0" y="0"/>
          <a:chExt cx="0" cy="0"/>
        </a:xfrm>
      </p:grpSpPr>
      <p:sp>
        <p:nvSpPr>
          <p:cNvPr id="119" name="Google Shape;119;p17"/>
          <p:cNvSpPr txBox="1">
            <a:spLocks noGrp="1"/>
          </p:cNvSpPr>
          <p:nvPr>
            <p:ph type="subTitle" idx="1"/>
          </p:nvPr>
        </p:nvSpPr>
        <p:spPr>
          <a:xfrm>
            <a:off x="2557925" y="2247150"/>
            <a:ext cx="5722200" cy="217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20" name="Google Shape;120;p17"/>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121" name="Google Shape;121;p17"/>
          <p:cNvSpPr/>
          <p:nvPr/>
        </p:nvSpPr>
        <p:spPr>
          <a:xfrm rot="10800000" flipH="1">
            <a:off x="632596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18"/>
          <p:cNvSpPr/>
          <p:nvPr/>
        </p:nvSpPr>
        <p:spPr>
          <a:xfrm rot="10800000">
            <a:off x="254131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flipH="1">
            <a:off x="-2951342"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2">
    <p:spTree>
      <p:nvGrpSpPr>
        <p:cNvPr id="1" name="Shape 126"/>
        <p:cNvGrpSpPr/>
        <p:nvPr/>
      </p:nvGrpSpPr>
      <p:grpSpPr>
        <a:xfrm>
          <a:off x="0" y="0"/>
          <a:ext cx="0" cy="0"/>
          <a:chOff x="0" y="0"/>
          <a:chExt cx="0" cy="0"/>
        </a:xfrm>
      </p:grpSpPr>
      <p:sp>
        <p:nvSpPr>
          <p:cNvPr id="127" name="Google Shape;127;p19"/>
          <p:cNvSpPr/>
          <p:nvPr/>
        </p:nvSpPr>
        <p:spPr>
          <a:xfrm rot="10800000">
            <a:off x="-131069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129" name="Google Shape;129;p19"/>
          <p:cNvSpPr/>
          <p:nvPr/>
        </p:nvSpPr>
        <p:spPr>
          <a:xfrm flipH="1">
            <a:off x="-5389967" y="-2136525"/>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0"/>
        <p:cNvGrpSpPr/>
        <p:nvPr/>
      </p:nvGrpSpPr>
      <p:grpSpPr>
        <a:xfrm>
          <a:off x="0" y="0"/>
          <a:ext cx="0" cy="0"/>
          <a:chOff x="0" y="0"/>
          <a:chExt cx="0" cy="0"/>
        </a:xfrm>
      </p:grpSpPr>
      <p:sp>
        <p:nvSpPr>
          <p:cNvPr id="131" name="Google Shape;131;p20"/>
          <p:cNvSpPr/>
          <p:nvPr/>
        </p:nvSpPr>
        <p:spPr>
          <a:xfrm rot="10800000">
            <a:off x="4467310" y="48379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133" name="Google Shape;133;p20"/>
          <p:cNvSpPr/>
          <p:nvPr/>
        </p:nvSpPr>
        <p:spPr>
          <a:xfrm flipH="1">
            <a:off x="-1651126" y="-17397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TITLE_ONLY_1_2">
    <p:spTree>
      <p:nvGrpSpPr>
        <p:cNvPr id="1" name="Shape 134"/>
        <p:cNvGrpSpPr/>
        <p:nvPr/>
      </p:nvGrpSpPr>
      <p:grpSpPr>
        <a:xfrm>
          <a:off x="0" y="0"/>
          <a:ext cx="0" cy="0"/>
          <a:chOff x="0" y="0"/>
          <a:chExt cx="0" cy="0"/>
        </a:xfrm>
      </p:grpSpPr>
      <p:sp>
        <p:nvSpPr>
          <p:cNvPr id="135" name="Google Shape;135;p21"/>
          <p:cNvSpPr/>
          <p:nvPr/>
        </p:nvSpPr>
        <p:spPr>
          <a:xfrm rot="10800000">
            <a:off x="4467310" y="48379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flipH="1">
            <a:off x="-1651126" y="-17397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p:cSld name="TITLE_1">
    <p:spTree>
      <p:nvGrpSpPr>
        <p:cNvPr id="1" name="Shape 21"/>
        <p:cNvGrpSpPr/>
        <p:nvPr/>
      </p:nvGrpSpPr>
      <p:grpSpPr>
        <a:xfrm>
          <a:off x="0" y="0"/>
          <a:ext cx="0" cy="0"/>
          <a:chOff x="0" y="0"/>
          <a:chExt cx="0" cy="0"/>
        </a:xfrm>
      </p:grpSpPr>
      <p:sp>
        <p:nvSpPr>
          <p:cNvPr id="22" name="Google Shape;22;p4"/>
          <p:cNvSpPr/>
          <p:nvPr/>
        </p:nvSpPr>
        <p:spPr>
          <a:xfrm>
            <a:off x="-78725" y="986250"/>
            <a:ext cx="6414000" cy="317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ctrTitle"/>
          </p:nvPr>
        </p:nvSpPr>
        <p:spPr>
          <a:xfrm>
            <a:off x="747450" y="1189950"/>
            <a:ext cx="5966100" cy="276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8300"/>
              <a:buFont typeface="Barlow"/>
              <a:buNone/>
              <a:defRPr sz="8300" b="1">
                <a:solidFill>
                  <a:schemeClr val="lt1"/>
                </a:solidFill>
                <a:latin typeface="Barlow"/>
                <a:ea typeface="Barlow"/>
                <a:cs typeface="Barlow"/>
                <a:sym typeface="Barlow"/>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24" name="Google Shape;24;p4"/>
          <p:cNvSpPr/>
          <p:nvPr/>
        </p:nvSpPr>
        <p:spPr>
          <a:xfrm flipH="1">
            <a:off x="-1304442"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
    <p:spTree>
      <p:nvGrpSpPr>
        <p:cNvPr id="1" name="Shape 137"/>
        <p:cNvGrpSpPr/>
        <p:nvPr/>
      </p:nvGrpSpPr>
      <p:grpSpPr>
        <a:xfrm>
          <a:off x="0" y="0"/>
          <a:ext cx="0" cy="0"/>
          <a:chOff x="0" y="0"/>
          <a:chExt cx="0" cy="0"/>
        </a:xfrm>
      </p:grpSpPr>
      <p:sp>
        <p:nvSpPr>
          <p:cNvPr id="138" name="Google Shape;138;p22"/>
          <p:cNvSpPr/>
          <p:nvPr/>
        </p:nvSpPr>
        <p:spPr>
          <a:xfrm rot="10800000">
            <a:off x="4467135"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
    <p:spTree>
      <p:nvGrpSpPr>
        <p:cNvPr id="1" name="Shape 140"/>
        <p:cNvGrpSpPr/>
        <p:nvPr/>
      </p:nvGrpSpPr>
      <p:grpSpPr>
        <a:xfrm>
          <a:off x="0" y="0"/>
          <a:ext cx="0" cy="0"/>
          <a:chOff x="0" y="0"/>
          <a:chExt cx="0" cy="0"/>
        </a:xfrm>
      </p:grpSpPr>
      <p:sp>
        <p:nvSpPr>
          <p:cNvPr id="141" name="Google Shape;141;p23"/>
          <p:cNvSpPr/>
          <p:nvPr/>
        </p:nvSpPr>
        <p:spPr>
          <a:xfrm rot="10800000">
            <a:off x="-2722715" y="1652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5774400" y="2316395"/>
            <a:ext cx="2779200" cy="10020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2"/>
              </a:buClr>
              <a:buSzPts val="6000"/>
              <a:buFont typeface="Barlow"/>
              <a:buNone/>
              <a:defRPr sz="6000" b="1">
                <a:solidFill>
                  <a:schemeClr val="lt2"/>
                </a:solidFill>
                <a:latin typeface="Barlow"/>
                <a:ea typeface="Barlow"/>
                <a:cs typeface="Barlow"/>
                <a:sym typeface="Barlow"/>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45" name="Google Shape;145;p24"/>
          <p:cNvSpPr/>
          <p:nvPr/>
        </p:nvSpPr>
        <p:spPr>
          <a:xfrm rot="10800000">
            <a:off x="1283674" y="4604408"/>
            <a:ext cx="3288326" cy="3052417"/>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txBox="1">
            <a:spLocks noGrp="1"/>
          </p:cNvSpPr>
          <p:nvPr>
            <p:ph type="subTitle" idx="1"/>
          </p:nvPr>
        </p:nvSpPr>
        <p:spPr>
          <a:xfrm>
            <a:off x="5652400" y="3110850"/>
            <a:ext cx="28401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one column 4">
  <p:cSld name="ONE_COLUMN_TEXT_2">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5694775" y="1518855"/>
            <a:ext cx="2779200" cy="100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6000"/>
              <a:buFont typeface="Barlow"/>
              <a:buNone/>
              <a:defRPr sz="6000" b="1">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25"/>
          <p:cNvSpPr/>
          <p:nvPr/>
        </p:nvSpPr>
        <p:spPr>
          <a:xfrm rot="10800000">
            <a:off x="-642326" y="4604408"/>
            <a:ext cx="3288326" cy="3052417"/>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txBox="1">
            <a:spLocks noGrp="1"/>
          </p:cNvSpPr>
          <p:nvPr>
            <p:ph type="subTitle" idx="1"/>
          </p:nvPr>
        </p:nvSpPr>
        <p:spPr>
          <a:xfrm>
            <a:off x="5633875" y="2252320"/>
            <a:ext cx="28401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1" name="Google Shape;151;p25"/>
          <p:cNvSpPr/>
          <p:nvPr/>
        </p:nvSpPr>
        <p:spPr>
          <a:xfrm>
            <a:off x="7020025" y="-976316"/>
            <a:ext cx="2807931" cy="188058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one column 2">
  <p:cSld name="ONE_COLUMN_TEXT_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5391500" y="2311350"/>
            <a:ext cx="3128400" cy="100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3500"/>
              <a:buFont typeface="Barlow"/>
              <a:buNone/>
              <a:defRPr sz="3500" b="1">
                <a:solidFill>
                  <a:schemeClr val="lt2"/>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26"/>
          <p:cNvSpPr txBox="1">
            <a:spLocks noGrp="1"/>
          </p:cNvSpPr>
          <p:nvPr>
            <p:ph type="subTitle" idx="1"/>
          </p:nvPr>
        </p:nvSpPr>
        <p:spPr>
          <a:xfrm>
            <a:off x="5679800" y="3110850"/>
            <a:ext cx="28401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5" name="Google Shape;155;p26"/>
          <p:cNvSpPr/>
          <p:nvPr/>
        </p:nvSpPr>
        <p:spPr>
          <a:xfrm rot="10800000" flipH="1">
            <a:off x="3639587" y="4604408"/>
            <a:ext cx="3288326" cy="3052417"/>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flipH="1">
            <a:off x="-2469315" y="-175225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one column 3">
  <p:cSld name="ONE_COLUMN_TEXT_1_1">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5094000" y="1320942"/>
            <a:ext cx="3459600" cy="100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3500"/>
              <a:buFont typeface="Barlow"/>
              <a:buNone/>
              <a:defRPr sz="3500" b="1">
                <a:solidFill>
                  <a:schemeClr val="lt2"/>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27"/>
          <p:cNvSpPr txBox="1">
            <a:spLocks noGrp="1"/>
          </p:cNvSpPr>
          <p:nvPr>
            <p:ph type="subTitle" idx="1"/>
          </p:nvPr>
        </p:nvSpPr>
        <p:spPr>
          <a:xfrm>
            <a:off x="5204150" y="2117706"/>
            <a:ext cx="32883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0" name="Google Shape;160;p27"/>
          <p:cNvSpPr/>
          <p:nvPr/>
        </p:nvSpPr>
        <p:spPr>
          <a:xfrm rot="-5400000">
            <a:off x="-1104073" y="-1847449"/>
            <a:ext cx="3231681" cy="216450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rot="10800000" flipH="1">
            <a:off x="3525513" y="4134659"/>
            <a:ext cx="2807931" cy="188058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one column 7">
  <p:cSld name="ONE_COLUMN_TEXT_1_1_2">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720000" y="1549350"/>
            <a:ext cx="3459600" cy="100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3500"/>
              <a:buFont typeface="Barlow"/>
              <a:buNone/>
              <a:defRPr sz="3500" b="1">
                <a:solidFill>
                  <a:schemeClr val="lt2"/>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4" name="Google Shape;164;p28"/>
          <p:cNvSpPr txBox="1">
            <a:spLocks noGrp="1"/>
          </p:cNvSpPr>
          <p:nvPr>
            <p:ph type="subTitle" idx="1"/>
          </p:nvPr>
        </p:nvSpPr>
        <p:spPr>
          <a:xfrm>
            <a:off x="891300" y="2348850"/>
            <a:ext cx="32883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5" name="Google Shape;165;p28"/>
          <p:cNvSpPr/>
          <p:nvPr/>
        </p:nvSpPr>
        <p:spPr>
          <a:xfrm>
            <a:off x="8664502" y="-1105374"/>
            <a:ext cx="3231681" cy="216450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rot="10800000" flipH="1">
            <a:off x="4738563" y="4329859"/>
            <a:ext cx="2807931" cy="188058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one column 6">
  <p:cSld name="ONE_COLUMN_TEXT_1_1_1">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5094000" y="1320750"/>
            <a:ext cx="3459600" cy="100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3500"/>
              <a:buFont typeface="Barlow"/>
              <a:buNone/>
              <a:defRPr sz="3500" b="1">
                <a:solidFill>
                  <a:schemeClr val="lt2"/>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29"/>
          <p:cNvSpPr txBox="1">
            <a:spLocks noGrp="1"/>
          </p:cNvSpPr>
          <p:nvPr>
            <p:ph type="subTitle" idx="1"/>
          </p:nvPr>
        </p:nvSpPr>
        <p:spPr>
          <a:xfrm>
            <a:off x="5204150" y="2120250"/>
            <a:ext cx="3288300" cy="13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0" name="Google Shape;170;p29"/>
          <p:cNvSpPr/>
          <p:nvPr/>
        </p:nvSpPr>
        <p:spPr>
          <a:xfrm>
            <a:off x="8664502" y="-1105374"/>
            <a:ext cx="3231681" cy="216450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flipH="1">
            <a:off x="-1807712" y="2723809"/>
            <a:ext cx="2807931" cy="188058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p30"/>
          <p:cNvSpPr/>
          <p:nvPr/>
        </p:nvSpPr>
        <p:spPr>
          <a:xfrm>
            <a:off x="-107575" y="1338150"/>
            <a:ext cx="8318100" cy="246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txBox="1">
            <a:spLocks noGrp="1"/>
          </p:cNvSpPr>
          <p:nvPr>
            <p:ph type="title"/>
          </p:nvPr>
        </p:nvSpPr>
        <p:spPr>
          <a:xfrm>
            <a:off x="1070700" y="1157800"/>
            <a:ext cx="7002600" cy="2467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Font typeface="Barlow"/>
              <a:buNone/>
              <a:defRPr sz="3500" b="1">
                <a:solidFill>
                  <a:schemeClr val="lt1"/>
                </a:solidFill>
                <a:latin typeface="Barlow"/>
                <a:ea typeface="Barlow"/>
                <a:cs typeface="Barlow"/>
                <a:sym typeface="Barlow"/>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75" name="Google Shape;175;p30"/>
          <p:cNvSpPr txBox="1">
            <a:spLocks noGrp="1"/>
          </p:cNvSpPr>
          <p:nvPr>
            <p:ph type="subTitle" idx="1"/>
          </p:nvPr>
        </p:nvSpPr>
        <p:spPr>
          <a:xfrm>
            <a:off x="3168000" y="3185050"/>
            <a:ext cx="2808000" cy="4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76" name="Google Shape;176;p30"/>
          <p:cNvSpPr/>
          <p:nvPr/>
        </p:nvSpPr>
        <p:spPr>
          <a:xfrm>
            <a:off x="4572005"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177192" y="3489464"/>
            <a:ext cx="2608482" cy="2062072"/>
          </a:xfrm>
          <a:custGeom>
            <a:avLst/>
            <a:gdLst/>
            <a:ahLst/>
            <a:cxnLst/>
            <a:rect l="l" t="t" r="r" b="b"/>
            <a:pathLst>
              <a:path w="49333" h="38999" extrusionOk="0">
                <a:moveTo>
                  <a:pt x="0" y="1"/>
                </a:moveTo>
                <a:lnTo>
                  <a:pt x="0" y="38999"/>
                </a:lnTo>
                <a:lnTo>
                  <a:pt x="49333" y="38999"/>
                </a:lnTo>
                <a:lnTo>
                  <a:pt x="10304" y="1"/>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p:cSld name="MAIN_POINT_1">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6051352" y="1257015"/>
            <a:ext cx="1505100" cy="51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180" name="Google Shape;180;p31"/>
          <p:cNvSpPr txBox="1">
            <a:spLocks noGrp="1"/>
          </p:cNvSpPr>
          <p:nvPr>
            <p:ph type="title" idx="2" hasCustomPrompt="1"/>
          </p:nvPr>
        </p:nvSpPr>
        <p:spPr>
          <a:xfrm>
            <a:off x="5669058" y="1287758"/>
            <a:ext cx="3822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2pPr>
            <a:lvl3pPr lvl="2"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3pPr>
            <a:lvl4pPr lvl="3"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4pPr>
            <a:lvl5pPr lvl="4"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5pPr>
            <a:lvl6pPr lvl="5"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6pPr>
            <a:lvl7pPr lvl="6"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7pPr>
            <a:lvl8pPr lvl="7"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8pPr>
            <a:lvl9pPr lvl="8"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9pPr>
          </a:lstStyle>
          <a:p>
            <a:r>
              <a:t>xx%</a:t>
            </a:r>
          </a:p>
        </p:txBody>
      </p:sp>
      <p:sp>
        <p:nvSpPr>
          <p:cNvPr id="181" name="Google Shape;181;p31"/>
          <p:cNvSpPr txBox="1">
            <a:spLocks noGrp="1"/>
          </p:cNvSpPr>
          <p:nvPr>
            <p:ph type="title" idx="3" hasCustomPrompt="1"/>
          </p:nvPr>
        </p:nvSpPr>
        <p:spPr>
          <a:xfrm>
            <a:off x="2951900" y="1287758"/>
            <a:ext cx="3822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2pPr>
            <a:lvl3pPr lvl="2"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3pPr>
            <a:lvl4pPr lvl="3"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4pPr>
            <a:lvl5pPr lvl="4"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5pPr>
            <a:lvl6pPr lvl="5"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6pPr>
            <a:lvl7pPr lvl="6"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7pPr>
            <a:lvl8pPr lvl="7"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8pPr>
            <a:lvl9pPr lvl="8"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9pPr>
          </a:lstStyle>
          <a:p>
            <a:r>
              <a:t>xx%</a:t>
            </a:r>
          </a:p>
        </p:txBody>
      </p:sp>
      <p:sp>
        <p:nvSpPr>
          <p:cNvPr id="182" name="Google Shape;182;p31"/>
          <p:cNvSpPr txBox="1">
            <a:spLocks noGrp="1"/>
          </p:cNvSpPr>
          <p:nvPr>
            <p:ph type="subTitle" idx="1"/>
          </p:nvPr>
        </p:nvSpPr>
        <p:spPr>
          <a:xfrm>
            <a:off x="3334182" y="3374616"/>
            <a:ext cx="19983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800"/>
              <a:buFont typeface="Barlow Medium"/>
              <a:buNone/>
              <a:defRPr>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9pPr>
          </a:lstStyle>
          <a:p>
            <a:endParaRPr/>
          </a:p>
        </p:txBody>
      </p:sp>
      <p:sp>
        <p:nvSpPr>
          <p:cNvPr id="183" name="Google Shape;183;p31"/>
          <p:cNvSpPr txBox="1">
            <a:spLocks noGrp="1"/>
          </p:cNvSpPr>
          <p:nvPr>
            <p:ph type="title" idx="4" hasCustomPrompt="1"/>
          </p:nvPr>
        </p:nvSpPr>
        <p:spPr>
          <a:xfrm>
            <a:off x="2951888" y="2976967"/>
            <a:ext cx="3822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2pPr>
            <a:lvl3pPr lvl="2"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3pPr>
            <a:lvl4pPr lvl="3"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4pPr>
            <a:lvl5pPr lvl="4"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5pPr>
            <a:lvl6pPr lvl="5"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6pPr>
            <a:lvl7pPr lvl="6"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7pPr>
            <a:lvl8pPr lvl="7"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8pPr>
            <a:lvl9pPr lvl="8"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9pPr>
          </a:lstStyle>
          <a:p>
            <a:r>
              <a:t>xx%</a:t>
            </a:r>
          </a:p>
        </p:txBody>
      </p:sp>
      <p:sp>
        <p:nvSpPr>
          <p:cNvPr id="184" name="Google Shape;184;p31"/>
          <p:cNvSpPr txBox="1">
            <a:spLocks noGrp="1"/>
          </p:cNvSpPr>
          <p:nvPr>
            <p:ph type="title" idx="5"/>
          </p:nvPr>
        </p:nvSpPr>
        <p:spPr>
          <a:xfrm>
            <a:off x="6051340" y="2946225"/>
            <a:ext cx="1505100" cy="51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185" name="Google Shape;185;p31"/>
          <p:cNvSpPr txBox="1">
            <a:spLocks noGrp="1"/>
          </p:cNvSpPr>
          <p:nvPr>
            <p:ph type="title" idx="6" hasCustomPrompt="1"/>
          </p:nvPr>
        </p:nvSpPr>
        <p:spPr>
          <a:xfrm>
            <a:off x="5669045" y="2976967"/>
            <a:ext cx="3822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2pPr>
            <a:lvl3pPr lvl="2"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3pPr>
            <a:lvl4pPr lvl="3"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4pPr>
            <a:lvl5pPr lvl="4"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5pPr>
            <a:lvl6pPr lvl="5"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6pPr>
            <a:lvl7pPr lvl="6"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7pPr>
            <a:lvl8pPr lvl="7"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8pPr>
            <a:lvl9pPr lvl="8" algn="ctr" rtl="0">
              <a:spcBef>
                <a:spcPts val="0"/>
              </a:spcBef>
              <a:spcAft>
                <a:spcPts val="0"/>
              </a:spcAft>
              <a:buClr>
                <a:schemeClr val="dk2"/>
              </a:buClr>
              <a:buSzPts val="1600"/>
              <a:buFont typeface="Barlow"/>
              <a:buNone/>
              <a:defRPr sz="1600" b="1">
                <a:solidFill>
                  <a:schemeClr val="dk2"/>
                </a:solidFill>
                <a:latin typeface="Barlow"/>
                <a:ea typeface="Barlow"/>
                <a:cs typeface="Barlow"/>
                <a:sym typeface="Barlow"/>
              </a:defRPr>
            </a:lvl9pPr>
          </a:lstStyle>
          <a:p>
            <a:r>
              <a:t>xx%</a:t>
            </a:r>
          </a:p>
        </p:txBody>
      </p:sp>
      <p:sp>
        <p:nvSpPr>
          <p:cNvPr id="186" name="Google Shape;186;p31"/>
          <p:cNvSpPr txBox="1">
            <a:spLocks noGrp="1"/>
          </p:cNvSpPr>
          <p:nvPr>
            <p:ph type="subTitle" idx="7"/>
          </p:nvPr>
        </p:nvSpPr>
        <p:spPr>
          <a:xfrm>
            <a:off x="3334194" y="1685407"/>
            <a:ext cx="19983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800"/>
              <a:buFont typeface="Barlow Medium"/>
              <a:buNone/>
              <a:defRPr>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9pPr>
          </a:lstStyle>
          <a:p>
            <a:endParaRPr/>
          </a:p>
        </p:txBody>
      </p:sp>
      <p:sp>
        <p:nvSpPr>
          <p:cNvPr id="187" name="Google Shape;187;p31"/>
          <p:cNvSpPr txBox="1">
            <a:spLocks noGrp="1"/>
          </p:cNvSpPr>
          <p:nvPr>
            <p:ph type="title" idx="8"/>
          </p:nvPr>
        </p:nvSpPr>
        <p:spPr>
          <a:xfrm>
            <a:off x="3334194" y="1257015"/>
            <a:ext cx="1505100" cy="51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188" name="Google Shape;188;p31"/>
          <p:cNvSpPr txBox="1">
            <a:spLocks noGrp="1"/>
          </p:cNvSpPr>
          <p:nvPr>
            <p:ph type="subTitle" idx="9"/>
          </p:nvPr>
        </p:nvSpPr>
        <p:spPr>
          <a:xfrm>
            <a:off x="6051352" y="1685407"/>
            <a:ext cx="19983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800"/>
              <a:buFont typeface="Barlow Medium"/>
              <a:buNone/>
              <a:defRPr>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9pPr>
          </a:lstStyle>
          <a:p>
            <a:endParaRPr/>
          </a:p>
        </p:txBody>
      </p:sp>
      <p:sp>
        <p:nvSpPr>
          <p:cNvPr id="189" name="Google Shape;189;p31"/>
          <p:cNvSpPr txBox="1">
            <a:spLocks noGrp="1"/>
          </p:cNvSpPr>
          <p:nvPr>
            <p:ph type="title" idx="13"/>
          </p:nvPr>
        </p:nvSpPr>
        <p:spPr>
          <a:xfrm>
            <a:off x="3334182" y="2946225"/>
            <a:ext cx="1505100" cy="51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190" name="Google Shape;190;p31"/>
          <p:cNvSpPr txBox="1">
            <a:spLocks noGrp="1"/>
          </p:cNvSpPr>
          <p:nvPr>
            <p:ph type="subTitle" idx="14"/>
          </p:nvPr>
        </p:nvSpPr>
        <p:spPr>
          <a:xfrm>
            <a:off x="6051340" y="3374616"/>
            <a:ext cx="19983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800"/>
              <a:buFont typeface="Barlow Medium"/>
              <a:buNone/>
              <a:defRPr>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800"/>
              <a:buFont typeface="Barlow Medium"/>
              <a:buNone/>
              <a:defRPr sz="1800">
                <a:solidFill>
                  <a:srgbClr val="364951"/>
                </a:solidFill>
                <a:latin typeface="Barlow Medium"/>
                <a:ea typeface="Barlow Medium"/>
                <a:cs typeface="Barlow Medium"/>
                <a:sym typeface="Barlow Medium"/>
              </a:defRPr>
            </a:lvl9pPr>
          </a:lstStyle>
          <a:p>
            <a:endParaRPr/>
          </a:p>
        </p:txBody>
      </p:sp>
      <p:sp>
        <p:nvSpPr>
          <p:cNvPr id="191" name="Google Shape;191;p31"/>
          <p:cNvSpPr/>
          <p:nvPr/>
        </p:nvSpPr>
        <p:spPr>
          <a:xfrm rot="10800000">
            <a:off x="5837928" y="4604395"/>
            <a:ext cx="3948372" cy="264438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a:spLocks noGrp="1"/>
          </p:cNvSpPr>
          <p:nvPr>
            <p:ph type="title" idx="15"/>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p:nvPr/>
        </p:nvSpPr>
        <p:spPr>
          <a:xfrm>
            <a:off x="-78725" y="1478575"/>
            <a:ext cx="6408000" cy="22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618300" y="1921950"/>
            <a:ext cx="5711100" cy="129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8300"/>
              <a:buFont typeface="Barlow"/>
              <a:buNone/>
              <a:defRPr sz="8300" b="1">
                <a:solidFill>
                  <a:schemeClr val="lt1"/>
                </a:solidFill>
                <a:latin typeface="Barlow"/>
                <a:ea typeface="Barlow"/>
                <a:cs typeface="Barlow"/>
                <a:sym typeface="Barlow"/>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28" name="Google Shape;28;p5"/>
          <p:cNvSpPr txBox="1">
            <a:spLocks noGrp="1"/>
          </p:cNvSpPr>
          <p:nvPr>
            <p:ph type="subTitle" idx="1"/>
          </p:nvPr>
        </p:nvSpPr>
        <p:spPr>
          <a:xfrm>
            <a:off x="618300" y="2968525"/>
            <a:ext cx="5711100" cy="7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9" name="Google Shape;29;p5"/>
          <p:cNvSpPr txBox="1">
            <a:spLocks noGrp="1"/>
          </p:cNvSpPr>
          <p:nvPr>
            <p:ph type="title" idx="2" hasCustomPrompt="1"/>
          </p:nvPr>
        </p:nvSpPr>
        <p:spPr>
          <a:xfrm>
            <a:off x="7608100" y="540000"/>
            <a:ext cx="816000" cy="938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4000"/>
              <a:buFont typeface="Barlow"/>
              <a:buNone/>
              <a:defRPr sz="4000" b="1">
                <a:solidFill>
                  <a:schemeClr val="lt1"/>
                </a:solidFill>
                <a:latin typeface="Barlow"/>
                <a:ea typeface="Barlow"/>
                <a:cs typeface="Barlow"/>
                <a:sym typeface="Barlow"/>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0" name="Google Shape;30;p5"/>
          <p:cNvSpPr/>
          <p:nvPr/>
        </p:nvSpPr>
        <p:spPr>
          <a:xfrm rot="10800000">
            <a:off x="5837928" y="4604395"/>
            <a:ext cx="3948372" cy="264438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1304442"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3"/>
        <p:cNvGrpSpPr/>
        <p:nvPr/>
      </p:nvGrpSpPr>
      <p:grpSpPr>
        <a:xfrm>
          <a:off x="0" y="0"/>
          <a:ext cx="0" cy="0"/>
          <a:chOff x="0" y="0"/>
          <a:chExt cx="0" cy="0"/>
        </a:xfrm>
      </p:grpSpPr>
      <p:sp>
        <p:nvSpPr>
          <p:cNvPr id="194" name="Google Shape;194;p32"/>
          <p:cNvSpPr txBox="1">
            <a:spLocks noGrp="1"/>
          </p:cNvSpPr>
          <p:nvPr>
            <p:ph type="subTitle" idx="1"/>
          </p:nvPr>
        </p:nvSpPr>
        <p:spPr>
          <a:xfrm>
            <a:off x="2317550" y="1989494"/>
            <a:ext cx="5790900" cy="23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95" name="Google Shape;195;p32"/>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196" name="Google Shape;196;p32"/>
          <p:cNvSpPr/>
          <p:nvPr/>
        </p:nvSpPr>
        <p:spPr>
          <a:xfrm rot="10800000">
            <a:off x="446726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4831250" y="1253975"/>
            <a:ext cx="3333300" cy="246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500"/>
              <a:buFont typeface="Barlow"/>
              <a:buNone/>
              <a:defRPr sz="3500" b="1">
                <a:solidFill>
                  <a:schemeClr val="lt1"/>
                </a:solidFill>
                <a:latin typeface="Barlow"/>
                <a:ea typeface="Barlow"/>
                <a:cs typeface="Barlow"/>
                <a:sym typeface="Barlow"/>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99" name="Google Shape;199;p33"/>
          <p:cNvSpPr/>
          <p:nvPr/>
        </p:nvSpPr>
        <p:spPr>
          <a:xfrm flipH="1">
            <a:off x="2547558"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flipH="1">
            <a:off x="6701768" y="3489464"/>
            <a:ext cx="2608482" cy="2062072"/>
          </a:xfrm>
          <a:custGeom>
            <a:avLst/>
            <a:gdLst/>
            <a:ahLst/>
            <a:cxnLst/>
            <a:rect l="l" t="t" r="r" b="b"/>
            <a:pathLst>
              <a:path w="49333" h="38999" extrusionOk="0">
                <a:moveTo>
                  <a:pt x="0" y="1"/>
                </a:moveTo>
                <a:lnTo>
                  <a:pt x="0" y="38999"/>
                </a:lnTo>
                <a:lnTo>
                  <a:pt x="49333" y="38999"/>
                </a:lnTo>
                <a:lnTo>
                  <a:pt x="10304" y="1"/>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1"/>
        <p:cNvGrpSpPr/>
        <p:nvPr/>
      </p:nvGrpSpPr>
      <p:grpSpPr>
        <a:xfrm>
          <a:off x="0" y="0"/>
          <a:ext cx="0" cy="0"/>
          <a:chOff x="0" y="0"/>
          <a:chExt cx="0" cy="0"/>
        </a:xfrm>
      </p:grpSpPr>
      <p:sp>
        <p:nvSpPr>
          <p:cNvPr id="202" name="Google Shape;202;p34"/>
          <p:cNvSpPr/>
          <p:nvPr/>
        </p:nvSpPr>
        <p:spPr>
          <a:xfrm>
            <a:off x="-78725" y="1478575"/>
            <a:ext cx="7346700" cy="22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4"/>
          <p:cNvSpPr txBox="1">
            <a:spLocks noGrp="1"/>
          </p:cNvSpPr>
          <p:nvPr>
            <p:ph type="title" hasCustomPrompt="1"/>
          </p:nvPr>
        </p:nvSpPr>
        <p:spPr>
          <a:xfrm>
            <a:off x="618300" y="1776300"/>
            <a:ext cx="6551400" cy="1299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8300"/>
              <a:buFont typeface="Barlow"/>
              <a:buNone/>
              <a:defRPr sz="8300" b="1">
                <a:solidFill>
                  <a:schemeClr val="lt1"/>
                </a:solidFill>
                <a:latin typeface="Barlow"/>
                <a:ea typeface="Barlow"/>
                <a:cs typeface="Barlow"/>
                <a:sym typeface="Barlow"/>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4" name="Google Shape;204;p34"/>
          <p:cNvSpPr txBox="1">
            <a:spLocks noGrp="1"/>
          </p:cNvSpPr>
          <p:nvPr>
            <p:ph type="subTitle" idx="1"/>
          </p:nvPr>
        </p:nvSpPr>
        <p:spPr>
          <a:xfrm>
            <a:off x="618300" y="2968525"/>
            <a:ext cx="5711100" cy="7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5" name="Google Shape;205;p34"/>
          <p:cNvSpPr/>
          <p:nvPr/>
        </p:nvSpPr>
        <p:spPr>
          <a:xfrm flipH="1">
            <a:off x="-1304442" y="-33958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193107" y="4366189"/>
            <a:ext cx="2608482" cy="2062072"/>
          </a:xfrm>
          <a:custGeom>
            <a:avLst/>
            <a:gdLst/>
            <a:ahLst/>
            <a:cxnLst/>
            <a:rect l="l" t="t" r="r" b="b"/>
            <a:pathLst>
              <a:path w="49333" h="38999" extrusionOk="0">
                <a:moveTo>
                  <a:pt x="0" y="1"/>
                </a:moveTo>
                <a:lnTo>
                  <a:pt x="0" y="38999"/>
                </a:lnTo>
                <a:lnTo>
                  <a:pt x="49333" y="38999"/>
                </a:lnTo>
                <a:lnTo>
                  <a:pt x="10304" y="1"/>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mall numbers">
  <p:cSld name="BIG_NUMBER_1">
    <p:spTree>
      <p:nvGrpSpPr>
        <p:cNvPr id="1" name="Shape 207"/>
        <p:cNvGrpSpPr/>
        <p:nvPr/>
      </p:nvGrpSpPr>
      <p:grpSpPr>
        <a:xfrm>
          <a:off x="0" y="0"/>
          <a:ext cx="0" cy="0"/>
          <a:chOff x="0" y="0"/>
          <a:chExt cx="0" cy="0"/>
        </a:xfrm>
      </p:grpSpPr>
      <p:sp>
        <p:nvSpPr>
          <p:cNvPr id="208" name="Google Shape;208;p35"/>
          <p:cNvSpPr txBox="1">
            <a:spLocks noGrp="1"/>
          </p:cNvSpPr>
          <p:nvPr>
            <p:ph type="subTitle" idx="1"/>
          </p:nvPr>
        </p:nvSpPr>
        <p:spPr>
          <a:xfrm>
            <a:off x="618300" y="1473000"/>
            <a:ext cx="5322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09" name="Google Shape;209;p35"/>
          <p:cNvSpPr txBox="1">
            <a:spLocks noGrp="1"/>
          </p:cNvSpPr>
          <p:nvPr>
            <p:ph type="title" hasCustomPrompt="1"/>
          </p:nvPr>
        </p:nvSpPr>
        <p:spPr>
          <a:xfrm>
            <a:off x="720000" y="1010888"/>
            <a:ext cx="19260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210" name="Google Shape;210;p35"/>
          <p:cNvSpPr txBox="1">
            <a:spLocks noGrp="1"/>
          </p:cNvSpPr>
          <p:nvPr>
            <p:ph type="subTitle" idx="2"/>
          </p:nvPr>
        </p:nvSpPr>
        <p:spPr>
          <a:xfrm>
            <a:off x="618300" y="2574212"/>
            <a:ext cx="5322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11" name="Google Shape;211;p35"/>
          <p:cNvSpPr txBox="1">
            <a:spLocks noGrp="1"/>
          </p:cNvSpPr>
          <p:nvPr>
            <p:ph type="title" idx="3" hasCustomPrompt="1"/>
          </p:nvPr>
        </p:nvSpPr>
        <p:spPr>
          <a:xfrm>
            <a:off x="720000" y="2112098"/>
            <a:ext cx="19260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212" name="Google Shape;212;p35"/>
          <p:cNvSpPr txBox="1">
            <a:spLocks noGrp="1"/>
          </p:cNvSpPr>
          <p:nvPr>
            <p:ph type="subTitle" idx="4"/>
          </p:nvPr>
        </p:nvSpPr>
        <p:spPr>
          <a:xfrm>
            <a:off x="618300" y="3675424"/>
            <a:ext cx="5322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13" name="Google Shape;213;p35"/>
          <p:cNvSpPr txBox="1">
            <a:spLocks noGrp="1"/>
          </p:cNvSpPr>
          <p:nvPr>
            <p:ph type="title" idx="5" hasCustomPrompt="1"/>
          </p:nvPr>
        </p:nvSpPr>
        <p:spPr>
          <a:xfrm>
            <a:off x="720000" y="3213307"/>
            <a:ext cx="19260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214" name="Google Shape;214;p35"/>
          <p:cNvSpPr/>
          <p:nvPr/>
        </p:nvSpPr>
        <p:spPr>
          <a:xfrm rot="10800000">
            <a:off x="1800260" y="460440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TITLE_ONLY_3">
    <p:bg>
      <p:bgPr>
        <a:no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218" name="Google Shape;218;p37"/>
          <p:cNvSpPr/>
          <p:nvPr/>
        </p:nvSpPr>
        <p:spPr>
          <a:xfrm flipH="1">
            <a:off x="-1651126" y="-17397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2">
  <p:cSld name="TITLE_ONLY_4">
    <p:bg>
      <p:bgPr>
        <a:noFill/>
        <a:effectLst/>
      </p:bgPr>
    </p:bg>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221" name="Google Shape;221;p38"/>
          <p:cNvSpPr txBox="1">
            <a:spLocks noGrp="1"/>
          </p:cNvSpPr>
          <p:nvPr>
            <p:ph type="subTitle" idx="1"/>
          </p:nvPr>
        </p:nvSpPr>
        <p:spPr>
          <a:xfrm>
            <a:off x="4484875" y="2207145"/>
            <a:ext cx="38775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2" name="Google Shape;222;p38"/>
          <p:cNvSpPr txBox="1">
            <a:spLocks noGrp="1"/>
          </p:cNvSpPr>
          <p:nvPr>
            <p:ph type="subTitle" idx="2"/>
          </p:nvPr>
        </p:nvSpPr>
        <p:spPr>
          <a:xfrm>
            <a:off x="4484875" y="3358347"/>
            <a:ext cx="38775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3" name="Google Shape;223;p38"/>
          <p:cNvSpPr txBox="1">
            <a:spLocks noGrp="1"/>
          </p:cNvSpPr>
          <p:nvPr>
            <p:ph type="subTitle" idx="3"/>
          </p:nvPr>
        </p:nvSpPr>
        <p:spPr>
          <a:xfrm>
            <a:off x="4484875" y="2782746"/>
            <a:ext cx="38775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4" name="Google Shape;224;p38"/>
          <p:cNvSpPr/>
          <p:nvPr/>
        </p:nvSpPr>
        <p:spPr>
          <a:xfrm>
            <a:off x="8424004" y="3579107"/>
            <a:ext cx="2341484" cy="2173503"/>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p:nvPr/>
        </p:nvSpPr>
        <p:spPr>
          <a:xfrm flipH="1">
            <a:off x="-5156442" y="-221025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
        <p:cNvGrpSpPr/>
        <p:nvPr/>
      </p:nvGrpSpPr>
      <p:grpSpPr>
        <a:xfrm>
          <a:off x="0" y="0"/>
          <a:ext cx="0" cy="0"/>
          <a:chOff x="0" y="0"/>
          <a:chExt cx="0" cy="0"/>
        </a:xfrm>
      </p:grpSpPr>
      <p:sp>
        <p:nvSpPr>
          <p:cNvPr id="15" name="Google Shape;15;p3"/>
          <p:cNvSpPr/>
          <p:nvPr/>
        </p:nvSpPr>
        <p:spPr>
          <a:xfrm>
            <a:off x="-78725" y="1478575"/>
            <a:ext cx="5440200" cy="22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527036" y="2215104"/>
            <a:ext cx="3237000" cy="1005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6000"/>
              <a:buFont typeface="Barlow"/>
              <a:buNone/>
              <a:defRPr sz="6000" b="1">
                <a:solidFill>
                  <a:schemeClr val="lt1"/>
                </a:solidFill>
                <a:latin typeface="Barlow"/>
                <a:ea typeface="Barlow"/>
                <a:cs typeface="Barlow"/>
                <a:sym typeface="Barlow"/>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 name="Google Shape;17;p3"/>
          <p:cNvSpPr txBox="1">
            <a:spLocks noGrp="1"/>
          </p:cNvSpPr>
          <p:nvPr>
            <p:ph type="subTitle" idx="1"/>
          </p:nvPr>
        </p:nvSpPr>
        <p:spPr>
          <a:xfrm>
            <a:off x="5648262" y="1779378"/>
            <a:ext cx="2840100" cy="13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Medium"/>
              <a:buNone/>
              <a:defRPr>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8" name="Google Shape;18;p3"/>
          <p:cNvSpPr txBox="1"/>
          <p:nvPr/>
        </p:nvSpPr>
        <p:spPr>
          <a:xfrm>
            <a:off x="720000" y="3909238"/>
            <a:ext cx="4937400" cy="562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arlow Medium"/>
                <a:ea typeface="Barlow Medium"/>
                <a:cs typeface="Barlow Medium"/>
                <a:sym typeface="Barlow Medium"/>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Medium"/>
                <a:ea typeface="Barlow Medium"/>
                <a:cs typeface="Barlow Medium"/>
                <a:sym typeface="Barlow Medium"/>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Medium"/>
                <a:ea typeface="Barlow Medium"/>
                <a:cs typeface="Barlow Medium"/>
                <a:sym typeface="Barlow Medium"/>
              </a:rPr>
              <a:t> and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a:t>
            </a:r>
            <a:r>
              <a:rPr lang="en" sz="1200" b="1">
                <a:solidFill>
                  <a:schemeClr val="dk1"/>
                </a:solidFill>
                <a:latin typeface="Barlow"/>
                <a:ea typeface="Barlow"/>
                <a:cs typeface="Barlow"/>
                <a:sym typeface="Barlow"/>
              </a:rPr>
              <a:t>k</a:t>
            </a:r>
            <a:endParaRPr sz="1200" b="1">
              <a:solidFill>
                <a:schemeClr val="dk1"/>
              </a:solidFill>
              <a:latin typeface="Barlow"/>
              <a:ea typeface="Barlow"/>
              <a:cs typeface="Barlow"/>
              <a:sym typeface="Barlow"/>
            </a:endParaRPr>
          </a:p>
        </p:txBody>
      </p:sp>
      <p:sp>
        <p:nvSpPr>
          <p:cNvPr id="19" name="Google Shape;19;p3"/>
          <p:cNvSpPr/>
          <p:nvPr/>
        </p:nvSpPr>
        <p:spPr>
          <a:xfrm rot="10800000">
            <a:off x="4653635" y="4472050"/>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2391740" y="-1750426"/>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62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6"/>
          <p:cNvSpPr txBox="1">
            <a:spLocks noGrp="1"/>
          </p:cNvSpPr>
          <p:nvPr>
            <p:ph type="subTitle" idx="1"/>
          </p:nvPr>
        </p:nvSpPr>
        <p:spPr>
          <a:xfrm>
            <a:off x="720025" y="1270800"/>
            <a:ext cx="7704000" cy="3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200"/>
              <a:buFont typeface="Barlow Medium"/>
              <a:buNone/>
              <a:defRPr sz="1200">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9pPr>
          </a:lstStyle>
          <a:p>
            <a:endParaRPr/>
          </a:p>
        </p:txBody>
      </p:sp>
      <p:sp>
        <p:nvSpPr>
          <p:cNvPr id="34" name="Google Shape;34;p6"/>
          <p:cNvSpPr/>
          <p:nvPr/>
        </p:nvSpPr>
        <p:spPr>
          <a:xfrm>
            <a:off x="8657583" y="17153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flipH="1">
            <a:off x="-5389967" y="-2136525"/>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TITLE_AND_BODY_2">
    <p:spTree>
      <p:nvGrpSpPr>
        <p:cNvPr id="1" name="Shape 37"/>
        <p:cNvGrpSpPr/>
        <p:nvPr/>
      </p:nvGrpSpPr>
      <p:grpSpPr>
        <a:xfrm>
          <a:off x="0" y="0"/>
          <a:ext cx="0" cy="0"/>
          <a:chOff x="0" y="0"/>
          <a:chExt cx="0" cy="0"/>
        </a:xfrm>
      </p:grpSpPr>
      <p:sp>
        <p:nvSpPr>
          <p:cNvPr id="38" name="Google Shape;38;p7"/>
          <p:cNvSpPr/>
          <p:nvPr/>
        </p:nvSpPr>
        <p:spPr>
          <a:xfrm>
            <a:off x="8657583" y="17153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flipH="1">
            <a:off x="-5389967" y="-2136525"/>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ources">
  <p:cSld name="TITLE_AND_BODY_1">
    <p:spTree>
      <p:nvGrpSpPr>
        <p:cNvPr id="1" name="Shape 40"/>
        <p:cNvGrpSpPr/>
        <p:nvPr/>
      </p:nvGrpSpPr>
      <p:grpSpPr>
        <a:xfrm>
          <a:off x="0" y="0"/>
          <a:ext cx="0" cy="0"/>
          <a:chOff x="0" y="0"/>
          <a:chExt cx="0" cy="0"/>
        </a:xfrm>
      </p:grpSpPr>
      <p:sp>
        <p:nvSpPr>
          <p:cNvPr id="41" name="Google Shape;41;p8"/>
          <p:cNvSpPr txBox="1">
            <a:spLocks noGrp="1"/>
          </p:cNvSpPr>
          <p:nvPr>
            <p:ph type="subTitle" idx="1"/>
          </p:nvPr>
        </p:nvSpPr>
        <p:spPr>
          <a:xfrm>
            <a:off x="720025" y="1270800"/>
            <a:ext cx="3852000" cy="3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200"/>
              <a:buFont typeface="Barlow Medium"/>
              <a:buNone/>
              <a:defRPr sz="1200">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9pPr>
          </a:lstStyle>
          <a:p>
            <a:endParaRPr/>
          </a:p>
        </p:txBody>
      </p:sp>
      <p:sp>
        <p:nvSpPr>
          <p:cNvPr id="42" name="Google Shape;42;p8"/>
          <p:cNvSpPr/>
          <p:nvPr/>
        </p:nvSpPr>
        <p:spPr>
          <a:xfrm flipH="1">
            <a:off x="-5389967" y="6686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44" name="Google Shape;44;p8"/>
          <p:cNvSpPr txBox="1">
            <a:spLocks noGrp="1"/>
          </p:cNvSpPr>
          <p:nvPr>
            <p:ph type="subTitle" idx="2"/>
          </p:nvPr>
        </p:nvSpPr>
        <p:spPr>
          <a:xfrm>
            <a:off x="4572000" y="1270800"/>
            <a:ext cx="3852000" cy="3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200"/>
              <a:buFont typeface="Barlow Medium"/>
              <a:buNone/>
              <a:defRPr sz="1200">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 5">
  <p:cSld name="TITLE_AND_BODY_1_1">
    <p:spTree>
      <p:nvGrpSpPr>
        <p:cNvPr id="1" name="Shape 45"/>
        <p:cNvGrpSpPr/>
        <p:nvPr/>
      </p:nvGrpSpPr>
      <p:grpSpPr>
        <a:xfrm>
          <a:off x="0" y="0"/>
          <a:ext cx="0" cy="0"/>
          <a:chOff x="0" y="0"/>
          <a:chExt cx="0" cy="0"/>
        </a:xfrm>
      </p:grpSpPr>
      <p:sp>
        <p:nvSpPr>
          <p:cNvPr id="46" name="Google Shape;46;p9"/>
          <p:cNvSpPr txBox="1">
            <a:spLocks noGrp="1"/>
          </p:cNvSpPr>
          <p:nvPr>
            <p:ph type="subTitle" idx="1"/>
          </p:nvPr>
        </p:nvSpPr>
        <p:spPr>
          <a:xfrm>
            <a:off x="720025" y="1432700"/>
            <a:ext cx="3852000" cy="230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4951"/>
              </a:buClr>
              <a:buSzPts val="1200"/>
              <a:buFont typeface="Barlow Medium"/>
              <a:buNone/>
              <a:defRPr sz="1200">
                <a:solidFill>
                  <a:srgbClr val="364951"/>
                </a:solidFill>
                <a:latin typeface="Barlow Medium"/>
                <a:ea typeface="Barlow Medium"/>
                <a:cs typeface="Barlow Medium"/>
                <a:sym typeface="Barlow Medium"/>
              </a:defRPr>
            </a:lvl1pPr>
            <a:lvl2pPr lvl="1"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2pPr>
            <a:lvl3pPr lvl="2"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3pPr>
            <a:lvl4pPr lvl="3"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4pPr>
            <a:lvl5pPr lvl="4"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5pPr>
            <a:lvl6pPr lvl="5"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6pPr>
            <a:lvl7pPr lvl="6"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7pPr>
            <a:lvl8pPr lvl="7"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8pPr>
            <a:lvl9pPr lvl="8" rtl="0">
              <a:lnSpc>
                <a:spcPct val="100000"/>
              </a:lnSpc>
              <a:spcBef>
                <a:spcPts val="0"/>
              </a:spcBef>
              <a:spcAft>
                <a:spcPts val="0"/>
              </a:spcAft>
              <a:buClr>
                <a:srgbClr val="364951"/>
              </a:buClr>
              <a:buSzPts val="1400"/>
              <a:buFont typeface="Barlow Medium"/>
              <a:buNone/>
              <a:defRPr>
                <a:solidFill>
                  <a:srgbClr val="364951"/>
                </a:solidFill>
                <a:latin typeface="Barlow Medium"/>
                <a:ea typeface="Barlow Medium"/>
                <a:cs typeface="Barlow Medium"/>
                <a:sym typeface="Barlow Medium"/>
              </a:defRPr>
            </a:lvl9pPr>
          </a:lstStyle>
          <a:p>
            <a:endParaRPr/>
          </a:p>
        </p:txBody>
      </p:sp>
      <p:sp>
        <p:nvSpPr>
          <p:cNvPr id="47" name="Google Shape;47;p9"/>
          <p:cNvSpPr/>
          <p:nvPr/>
        </p:nvSpPr>
        <p:spPr>
          <a:xfrm flipH="1">
            <a:off x="-5389967" y="6686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10"/>
          <p:cNvSpPr txBox="1">
            <a:spLocks noGrp="1"/>
          </p:cNvSpPr>
          <p:nvPr>
            <p:ph type="subTitle" idx="1"/>
          </p:nvPr>
        </p:nvSpPr>
        <p:spPr>
          <a:xfrm>
            <a:off x="1242000" y="2816479"/>
            <a:ext cx="28080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0"/>
          <p:cNvSpPr txBox="1">
            <a:spLocks noGrp="1"/>
          </p:cNvSpPr>
          <p:nvPr>
            <p:ph type="title"/>
          </p:nvPr>
        </p:nvSpPr>
        <p:spPr>
          <a:xfrm>
            <a:off x="1196250" y="2231185"/>
            <a:ext cx="2899500" cy="585300"/>
          </a:xfrm>
          <a:prstGeom prst="rect">
            <a:avLst/>
          </a:prstGeom>
          <a:solidFill>
            <a:schemeClr val="accent3"/>
          </a:solidFill>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52" name="Google Shape;52;p10"/>
          <p:cNvSpPr txBox="1">
            <a:spLocks noGrp="1"/>
          </p:cNvSpPr>
          <p:nvPr>
            <p:ph type="subTitle" idx="2"/>
          </p:nvPr>
        </p:nvSpPr>
        <p:spPr>
          <a:xfrm>
            <a:off x="5094000" y="2816476"/>
            <a:ext cx="28080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Font typeface="Barlow Medium"/>
              <a:buNone/>
              <a:defRPr>
                <a:solidFill>
                  <a:schemeClr val="lt1"/>
                </a:solidFill>
                <a:latin typeface="Barlow Medium"/>
                <a:ea typeface="Barlow Medium"/>
                <a:cs typeface="Barlow Medium"/>
                <a:sym typeface="Barlow Medium"/>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0"/>
          <p:cNvSpPr txBox="1">
            <a:spLocks noGrp="1"/>
          </p:cNvSpPr>
          <p:nvPr>
            <p:ph type="title" idx="3"/>
          </p:nvPr>
        </p:nvSpPr>
        <p:spPr>
          <a:xfrm>
            <a:off x="5048250" y="2231181"/>
            <a:ext cx="2899500" cy="585300"/>
          </a:xfrm>
          <a:prstGeom prst="rect">
            <a:avLst/>
          </a:prstGeom>
          <a:solidFill>
            <a:schemeClr val="accent3"/>
          </a:solidFill>
        </p:spPr>
        <p:txBody>
          <a:bodyPr spcFirstLastPara="1" wrap="square" lIns="91425" tIns="91425" rIns="91425" bIns="91425" anchor="b" anchorCtr="0">
            <a:noAutofit/>
          </a:bodyPr>
          <a:lstStyle>
            <a:lvl1pPr lvl="0" rtl="0">
              <a:spcBef>
                <a:spcPts val="0"/>
              </a:spcBef>
              <a:spcAft>
                <a:spcPts val="0"/>
              </a:spcAft>
              <a:buClr>
                <a:schemeClr val="dk2"/>
              </a:buClr>
              <a:buSzPts val="2500"/>
              <a:buFont typeface="Barlow"/>
              <a:buNone/>
              <a:defRPr sz="2500" b="1">
                <a:solidFill>
                  <a:schemeClr val="dk2"/>
                </a:solidFill>
                <a:latin typeface="Barlow"/>
                <a:ea typeface="Barlow"/>
                <a:cs typeface="Barlow"/>
                <a:sym typeface="Barlow"/>
              </a:defRPr>
            </a:lvl1pPr>
            <a:lvl2pPr lvl="1"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dk2"/>
              </a:buClr>
              <a:buSzPts val="2400"/>
              <a:buFont typeface="Barlow Condensed ExtraBold"/>
              <a:buNone/>
              <a:defRPr sz="2400">
                <a:solidFill>
                  <a:schemeClr val="dk2"/>
                </a:solidFill>
                <a:latin typeface="Barlow Condensed ExtraBold"/>
                <a:ea typeface="Barlow Condensed ExtraBold"/>
                <a:cs typeface="Barlow Condensed ExtraBold"/>
                <a:sym typeface="Barlow Condensed ExtraBold"/>
              </a:defRPr>
            </a:lvl9pPr>
          </a:lstStyle>
          <a:p>
            <a:endParaRPr/>
          </a:p>
        </p:txBody>
      </p:sp>
      <p:sp>
        <p:nvSpPr>
          <p:cNvPr id="54" name="Google Shape;54;p10"/>
          <p:cNvSpPr/>
          <p:nvPr/>
        </p:nvSpPr>
        <p:spPr>
          <a:xfrm>
            <a:off x="8637954" y="3517657"/>
            <a:ext cx="2341484" cy="2173503"/>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4">
    <p:spTree>
      <p:nvGrpSpPr>
        <p:cNvPr id="1" name="Shape 56"/>
        <p:cNvGrpSpPr/>
        <p:nvPr/>
      </p:nvGrpSpPr>
      <p:grpSpPr>
        <a:xfrm>
          <a:off x="0" y="0"/>
          <a:ext cx="0" cy="0"/>
          <a:chOff x="0" y="0"/>
          <a:chExt cx="0" cy="0"/>
        </a:xfrm>
      </p:grpSpPr>
      <p:sp>
        <p:nvSpPr>
          <p:cNvPr id="57" name="Google Shape;57;p11"/>
          <p:cNvSpPr txBox="1">
            <a:spLocks noGrp="1"/>
          </p:cNvSpPr>
          <p:nvPr>
            <p:ph type="subTitle" idx="1"/>
          </p:nvPr>
        </p:nvSpPr>
        <p:spPr>
          <a:xfrm>
            <a:off x="1394400" y="3349879"/>
            <a:ext cx="25602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8" name="Google Shape;58;p11"/>
          <p:cNvSpPr txBox="1">
            <a:spLocks noGrp="1"/>
          </p:cNvSpPr>
          <p:nvPr>
            <p:ph type="title"/>
          </p:nvPr>
        </p:nvSpPr>
        <p:spPr>
          <a:xfrm>
            <a:off x="1348650" y="2764585"/>
            <a:ext cx="25602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59" name="Google Shape;59;p11"/>
          <p:cNvSpPr txBox="1">
            <a:spLocks noGrp="1"/>
          </p:cNvSpPr>
          <p:nvPr>
            <p:ph type="subTitle" idx="2"/>
          </p:nvPr>
        </p:nvSpPr>
        <p:spPr>
          <a:xfrm>
            <a:off x="5246400" y="3349876"/>
            <a:ext cx="25602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arlow Medium"/>
              <a:buNone/>
              <a:defRPr>
                <a:latin typeface="Barlow Medium"/>
                <a:ea typeface="Barlow Medium"/>
                <a:cs typeface="Barlow Medium"/>
                <a:sym typeface="Barlow Medium"/>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60" name="Google Shape;60;p11"/>
          <p:cNvSpPr txBox="1">
            <a:spLocks noGrp="1"/>
          </p:cNvSpPr>
          <p:nvPr>
            <p:ph type="title" idx="3"/>
          </p:nvPr>
        </p:nvSpPr>
        <p:spPr>
          <a:xfrm>
            <a:off x="5200650" y="2764581"/>
            <a:ext cx="2560200" cy="585300"/>
          </a:xfrm>
          <a:prstGeom prst="rect">
            <a:avLst/>
          </a:prstGeom>
          <a:solidFill>
            <a:schemeClr val="dk2"/>
          </a:solidFill>
        </p:spPr>
        <p:txBody>
          <a:bodyPr spcFirstLastPara="1" wrap="square" lIns="91425" tIns="91425" rIns="91425" bIns="91425" anchor="b" anchorCtr="0">
            <a:noAutofit/>
          </a:bodyPr>
          <a:lstStyle>
            <a:lvl1pPr lvl="0" rtl="0">
              <a:spcBef>
                <a:spcPts val="0"/>
              </a:spcBef>
              <a:spcAft>
                <a:spcPts val="0"/>
              </a:spcAft>
              <a:buClr>
                <a:schemeClr val="lt1"/>
              </a:buClr>
              <a:buSzPts val="2500"/>
              <a:buFont typeface="Barlow"/>
              <a:buNone/>
              <a:defRPr sz="2500" b="1">
                <a:solidFill>
                  <a:schemeClr val="lt1"/>
                </a:solidFill>
                <a:latin typeface="Barlow"/>
                <a:ea typeface="Barlow"/>
                <a:cs typeface="Barlow"/>
                <a:sym typeface="Barlow"/>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61" name="Google Shape;61;p11"/>
          <p:cNvSpPr/>
          <p:nvPr/>
        </p:nvSpPr>
        <p:spPr>
          <a:xfrm>
            <a:off x="8424004" y="3579107"/>
            <a:ext cx="2341484" cy="2173503"/>
          </a:xfrm>
          <a:custGeom>
            <a:avLst/>
            <a:gdLst/>
            <a:ahLst/>
            <a:cxnLst/>
            <a:rect l="l" t="t" r="r" b="b"/>
            <a:pathLst>
              <a:path w="44075" h="40913" extrusionOk="0">
                <a:moveTo>
                  <a:pt x="18967" y="0"/>
                </a:moveTo>
                <a:lnTo>
                  <a:pt x="1" y="18967"/>
                </a:lnTo>
                <a:lnTo>
                  <a:pt x="1" y="40913"/>
                </a:lnTo>
                <a:lnTo>
                  <a:pt x="28360" y="40913"/>
                </a:lnTo>
                <a:lnTo>
                  <a:pt x="44074" y="25138"/>
                </a:lnTo>
                <a:lnTo>
                  <a:pt x="26992" y="8055"/>
                </a:lnTo>
                <a:lnTo>
                  <a:pt x="18967"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1pPr>
            <a:lvl2pPr lvl="1"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2pPr>
            <a:lvl3pPr lvl="2"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3pPr>
            <a:lvl4pPr lvl="3"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4pPr>
            <a:lvl5pPr lvl="4"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5pPr>
            <a:lvl6pPr lvl="5"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6pPr>
            <a:lvl7pPr lvl="6"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7pPr>
            <a:lvl8pPr lvl="7"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8pPr>
            <a:lvl9pPr lvl="8" algn="r" rtl="0">
              <a:spcBef>
                <a:spcPts val="0"/>
              </a:spcBef>
              <a:spcAft>
                <a:spcPts val="0"/>
              </a:spcAft>
              <a:buClr>
                <a:schemeClr val="dk2"/>
              </a:buClr>
              <a:buSzPts val="3500"/>
              <a:buFont typeface="Barlow"/>
              <a:buNone/>
              <a:defRPr sz="3500" b="1">
                <a:solidFill>
                  <a:schemeClr val="dk2"/>
                </a:solidFill>
                <a:latin typeface="Barlow"/>
                <a:ea typeface="Barlow"/>
                <a:cs typeface="Barlow"/>
                <a:sym typeface="Barlow"/>
              </a:defRPr>
            </a:lvl9pPr>
          </a:lstStyle>
          <a:p>
            <a:endParaRPr/>
          </a:p>
        </p:txBody>
      </p:sp>
      <p:sp>
        <p:nvSpPr>
          <p:cNvPr id="63" name="Google Shape;63;p11"/>
          <p:cNvSpPr/>
          <p:nvPr/>
        </p:nvSpPr>
        <p:spPr>
          <a:xfrm flipH="1">
            <a:off x="-5156442" y="-221025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Barlow"/>
              <a:buNone/>
              <a:defRPr sz="2800" b="1">
                <a:solidFill>
                  <a:schemeClr val="dk2"/>
                </a:solidFill>
                <a:latin typeface="Barlow"/>
                <a:ea typeface="Barlow"/>
                <a:cs typeface="Barlow"/>
                <a:sym typeface="Barlow"/>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Medium"/>
              <a:buChar char="●"/>
              <a:defRPr sz="1800">
                <a:solidFill>
                  <a:schemeClr val="dk1"/>
                </a:solidFill>
                <a:latin typeface="Barlow Medium"/>
                <a:ea typeface="Barlow Medium"/>
                <a:cs typeface="Barlow Medium"/>
                <a:sym typeface="Barlow Medium"/>
              </a:defRPr>
            </a:lvl1pPr>
            <a:lvl2pPr marL="914400" lvl="1"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marL="1371600" lvl="2"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3pPr>
            <a:lvl4pPr marL="1828800" lvl="3"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4pPr>
            <a:lvl5pPr marL="2286000" lvl="4"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5pPr>
            <a:lvl6pPr marL="2743200" lvl="5"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6pPr>
            <a:lvl7pPr marL="3200400" lvl="6"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7pPr>
            <a:lvl8pPr marL="3657600" lvl="7" indent="-317500">
              <a:lnSpc>
                <a:spcPct val="115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8pPr>
            <a:lvl9pPr marL="4114800" lvl="8" indent="-317500">
              <a:lnSpc>
                <a:spcPct val="115000"/>
              </a:lnSpc>
              <a:spcBef>
                <a:spcPts val="1600"/>
              </a:spcBef>
              <a:spcAft>
                <a:spcPts val="1600"/>
              </a:spcAft>
              <a:buClr>
                <a:schemeClr val="dk1"/>
              </a:buClr>
              <a:buSzPts val="1400"/>
              <a:buFont typeface="Barlow Medium"/>
              <a:buChar char="■"/>
              <a:defRPr>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8"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8" name="Google Shape;228;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7ow5HVfLMniknCvsDnWrjgQw2g4bxVMU3wuHg4TfpjE/copy"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skyscraper-with-clouds-reflection_802852.htm/?utm_source=slidesgo_template&amp;utm_medium=referral-link&amp;utm_campaign=sg_resources&amp;utm_content=freepik" TargetMode="External"/><Relationship Id="rId3" Type="http://schemas.openxmlformats.org/officeDocument/2006/relationships/hyperlink" Target="https://www.freepik.com/free-photo/low-angle-view-urban-buildings_5508074.htm/?utm_source=slidesgo_template&amp;utm_medium=referral-link&amp;utm_campaign=sg_resources&amp;utm_content=freepik" TargetMode="External"/><Relationship Id="rId7" Type="http://schemas.openxmlformats.org/officeDocument/2006/relationships/hyperlink" Target="https://www.freepik.com/free-photo/modern-new-building-with-courtyard_1396723.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ww.freepik.com/free-photo/low-angle-glass-building-with-clouds_5253558.htm/?utm_source=slidesgo_template&amp;utm_medium=referral-link&amp;utm_campaign=sg_resources&amp;utm_content=freepik" TargetMode="External"/><Relationship Id="rId5" Type="http://schemas.openxmlformats.org/officeDocument/2006/relationships/hyperlink" Target="https://www.freepik.com/free-photo/contemporary-black-building-exterior-wit-balconies_1815177.htm/?utm_source=slidesgo_template&amp;utm_medium=referral-link&amp;utm_campaign=sg_resources&amp;utm_content=freepik" TargetMode="External"/><Relationship Id="rId10" Type="http://schemas.openxmlformats.org/officeDocument/2006/relationships/hyperlink" Target="https://www.freepik.com/free-photo/businessman-talking-phone-holding-laptop_5618183.htm/?utm_source=slidesgo_template&amp;utm_medium=referral-link&amp;utm_campaign=sg_resources&amp;utm_content=freepik" TargetMode="External"/><Relationship Id="rId4" Type="http://schemas.openxmlformats.org/officeDocument/2006/relationships/hyperlink" Target="https://www.freepik.com/free-photo/bottom-view-crystal-bulding_4153337.htm/?utm_source=slidesgo_template&amp;utm_medium=referral-link&amp;utm_campaign=sg_resources&amp;utm_content=freepik" TargetMode="External"/><Relationship Id="rId9" Type="http://schemas.openxmlformats.org/officeDocument/2006/relationships/hyperlink" Target="https://www.freepik.com/free-photo/low-angle-company-building_5939117.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low-angle-modern-tall-buildings_5253511.htm/?utm_source=slidesgo_template&amp;utm_medium=referral-link&amp;utm_campaign=sg_resources&amp;utm_content=freepik" TargetMode="External"/><Relationship Id="rId13" Type="http://schemas.openxmlformats.org/officeDocument/2006/relationships/hyperlink" Target="https://www.freepik.com/free-photo/skyscrapers-clear-blue-sky_4821878.htm/?utm_source=slidesgo_template&amp;utm_medium=referral-link&amp;utm_campaign=sg_resources&amp;utm_content=freepik" TargetMode="External"/><Relationship Id="rId18" Type="http://schemas.openxmlformats.org/officeDocument/2006/relationships/hyperlink" Target="https://www.freepik.com/free-photo/medium-shot-smiley-man-talking-phone_5236633.htm/?utm_source=slidesgo_template&amp;utm_medium=referral-link&amp;utm_campaign=sg_resources&amp;utm_content=freepik" TargetMode="External"/><Relationship Id="rId3" Type="http://schemas.openxmlformats.org/officeDocument/2006/relationships/hyperlink" Target="https://www.freepik.com/free-photo/successful-confident-young-businessman-businesswoman-standing-against-grey-wall_4172239.htm/?utm_source=slidesgo_template&amp;utm_medium=referral-link&amp;utm_campaign=sg_resources&amp;utm_content=freepik" TargetMode="External"/><Relationship Id="rId21" Type="http://schemas.openxmlformats.org/officeDocument/2006/relationships/hyperlink" Target="https://www.freepik.com/free-vector/abstract-lineal-logo-template-collection_7080769.htm/?utm_source=slidesgo_template&amp;utm_medium=referral-link&amp;utm_campaign=sg_resources&amp;utm_content=freepik" TargetMode="External"/><Relationship Id="rId7" Type="http://schemas.openxmlformats.org/officeDocument/2006/relationships/hyperlink" Target="https://www.freepik.com/free-photo/employees-working-with-graphics-tablet_962189.htm/?utm_source=slidesgo_template&amp;utm_medium=referral-link&amp;utm_campaign=sg_resources&amp;utm_content=freepik" TargetMode="External"/><Relationship Id="rId12" Type="http://schemas.openxmlformats.org/officeDocument/2006/relationships/hyperlink" Target="https://www.freepik.com/free-photo/low-angle-glass-high-rise-building_5508108.htm/?utm_source=slidesgo_template&amp;utm_medium=referral-link&amp;utm_campaign=sg_resources&amp;utm_content=freepik" TargetMode="External"/><Relationship Id="rId17" Type="http://schemas.openxmlformats.org/officeDocument/2006/relationships/hyperlink" Target="https://www.freepik.com/free-photo/modern-glass-building-bottom-view_5508091.htm/?utm_source=slidesgo_template&amp;utm_medium=referral-link&amp;utm_campaign=sg_resources&amp;utm_content=freepik" TargetMode="External"/><Relationship Id="rId2" Type="http://schemas.openxmlformats.org/officeDocument/2006/relationships/notesSlide" Target="../notesSlides/notesSlide36.xml"/><Relationship Id="rId16" Type="http://schemas.openxmlformats.org/officeDocument/2006/relationships/hyperlink" Target="https://www.freepik.com/free-photo/group-people-working-with-documents_1249197.htm/?utm_source=slidesgo_template&amp;utm_medium=referral-link&amp;utm_campaign=sg_resources&amp;utm_content=freepik" TargetMode="External"/><Relationship Id="rId20" Type="http://schemas.openxmlformats.org/officeDocument/2006/relationships/hyperlink" Target="https://www.freepik.com/free-photo/cityscape-with-high-rise-buildings-dusk_5508805.htm/?utm_source=slidesgo_template&amp;utm_medium=referral-link&amp;utm_campaign=sg_resources&amp;utm_content=freepik" TargetMode="External"/><Relationship Id="rId1" Type="http://schemas.openxmlformats.org/officeDocument/2006/relationships/slideLayout" Target="../slideLayouts/slideLayout6.xml"/><Relationship Id="rId6" Type="http://schemas.openxmlformats.org/officeDocument/2006/relationships/hyperlink" Target="https://www.freepik.com/free-photo/low-angle-contemporary-glass-skyscrapers_5508093.htm/?utm_source=slidesgo_template&amp;utm_medium=referral-link&amp;utm_campaign=sg_resources&amp;utm_content=freepik" TargetMode="External"/><Relationship Id="rId11" Type="http://schemas.openxmlformats.org/officeDocument/2006/relationships/hyperlink" Target="https://www.freepik.com/free-photo/bottom-view-modern-glass-buildings_5508097.htm/?utm_source=slidesgo_template&amp;utm_medium=referral-link&amp;utm_campaign=sg_resources&amp;utm_content=freepik" TargetMode="External"/><Relationship Id="rId5" Type="http://schemas.openxmlformats.org/officeDocument/2006/relationships/hyperlink" Target="https://www.freepik.com/free-photo/businessman_4115196.htm/?utm_source=slidesgo_template&amp;utm_medium=referral-link&amp;utm_campaign=sg_resources&amp;utm_content=freepik" TargetMode="External"/><Relationship Id="rId15" Type="http://schemas.openxmlformats.org/officeDocument/2006/relationships/hyperlink" Target="https://www.freepik.com/free-photo/happy-young-businesswoman-holding-folder-standing-front-building_3668500.htm/?utm_source=slidesgo_template&amp;utm_medium=referral-link&amp;utm_campaign=sg_resources&amp;utm_content=freepik" TargetMode="External"/><Relationship Id="rId10" Type="http://schemas.openxmlformats.org/officeDocument/2006/relationships/hyperlink" Target="https://www.freepik.com/free-photo/bottom-view-glass-building-with-reflection_5508090.htm/?utm_source=slidesgo_template&amp;utm_medium=referral-link&amp;utm_campaign=sg_resources&amp;utm_content=freepik" TargetMode="External"/><Relationship Id="rId19" Type="http://schemas.openxmlformats.org/officeDocument/2006/relationships/hyperlink" Target="https://www.freepik.com/free-photo/low-angle-modern-skyscrapers_5508102.htm/?utm_source=slidesgo_template&amp;utm_medium=referral-link&amp;utm_campaign=sg_resources&amp;utm_content=freepik" TargetMode="External"/><Relationship Id="rId4" Type="http://schemas.openxmlformats.org/officeDocument/2006/relationships/hyperlink" Target="https://www.freepik.com/free-photo/low-angle-buildings-sunny-day_5253547.htm/?utm_source=slidesgo_template&amp;utm_medium=referral-link&amp;utm_campaign=sg_resources&amp;utm_content=freepik" TargetMode="External"/><Relationship Id="rId9" Type="http://schemas.openxmlformats.org/officeDocument/2006/relationships/hyperlink" Target="https://www.freepik.com/free-photo/office-building_4115210.htm/?utm_source=slidesgo_template&amp;utm_medium=referral-link&amp;utm_campaign=sg_resources&amp;utm_content=freepik" TargetMode="External"/><Relationship Id="rId14" Type="http://schemas.openxmlformats.org/officeDocument/2006/relationships/hyperlink" Target="https://www.freepik.com/free-photo/low-angle-skyscraper-with-cloudy-sky_5508095.htm/?utm_source=slidesgo_template&amp;utm_medium=referral-link&amp;utm_campaign=sg_resources&amp;utm_content=freepik" TargetMode="External"/><Relationship Id="rId22" Type="http://schemas.openxmlformats.org/officeDocument/2006/relationships/hyperlink" Target="https://www.freepik.com/free-vector/flat-device-mockup-infographic_851029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Barlow" TargetMode="External"/><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23.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5.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24.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8.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41"/>
          <p:cNvSpPr txBox="1">
            <a:spLocks noGrp="1"/>
          </p:cNvSpPr>
          <p:nvPr>
            <p:ph type="ctrTitle"/>
          </p:nvPr>
        </p:nvSpPr>
        <p:spPr>
          <a:xfrm>
            <a:off x="595050" y="816150"/>
            <a:ext cx="4486500" cy="2763600"/>
          </a:xfrm>
          <a:prstGeom prst="rect">
            <a:avLst/>
          </a:prstGeom>
        </p:spPr>
        <p:txBody>
          <a:bodyPr spcFirstLastPara="1" wrap="square" lIns="91425" tIns="91425" rIns="91425" bIns="91425" anchor="b" anchorCtr="0">
            <a:noAutofit/>
          </a:bodyPr>
          <a:lstStyle/>
          <a:p>
            <a:pPr lvl="0">
              <a:lnSpc>
                <a:spcPct val="85000"/>
              </a:lnSpc>
            </a:pPr>
            <a:r>
              <a:rPr lang="en-US" sz="4400" dirty="0"/>
              <a:t>Using Random Forest to Predict Housing Prices</a:t>
            </a:r>
            <a:endParaRPr sz="4400" dirty="0">
              <a:solidFill>
                <a:schemeClr val="lt1"/>
              </a:solidFill>
            </a:endParaRPr>
          </a:p>
        </p:txBody>
      </p:sp>
      <p:sp>
        <p:nvSpPr>
          <p:cNvPr id="235" name="Google Shape;235;p41"/>
          <p:cNvSpPr txBox="1">
            <a:spLocks noGrp="1"/>
          </p:cNvSpPr>
          <p:nvPr>
            <p:ph type="subTitle" idx="1"/>
          </p:nvPr>
        </p:nvSpPr>
        <p:spPr>
          <a:xfrm>
            <a:off x="595050" y="3349525"/>
            <a:ext cx="4230600" cy="737400"/>
          </a:xfrm>
          <a:prstGeom prst="rect">
            <a:avLst/>
          </a:prstGeom>
        </p:spPr>
        <p:txBody>
          <a:bodyPr spcFirstLastPara="1" wrap="square" lIns="91425" tIns="91425" rIns="91425" bIns="91425" anchor="t" anchorCtr="0">
            <a:noAutofit/>
          </a:bodyPr>
          <a:lstStyle/>
          <a:p>
            <a:pPr marL="120650" indent="0"/>
            <a:r>
              <a:rPr lang="en-US" sz="1400" dirty="0"/>
              <a:t>Which variables are most important to predicting the price of housing?</a:t>
            </a:r>
          </a:p>
          <a:p>
            <a:pPr marL="120650" indent="0"/>
            <a:r>
              <a:rPr lang="en-US" sz="1400" dirty="0"/>
              <a:t>An analysis by Simran Kota and Yusef </a:t>
            </a:r>
            <a:r>
              <a:rPr lang="en-US" sz="1400" dirty="0" err="1"/>
              <a:t>Haswarey</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254" name="Google Shape;254;p44"/>
          <p:cNvPicPr preferRelativeResize="0"/>
          <p:nvPr/>
        </p:nvPicPr>
        <p:blipFill rotWithShape="1">
          <a:blip r:embed="rId3">
            <a:alphaModFix/>
          </a:blip>
          <a:srcRect l="33714" t="10387" r="38833" b="1954"/>
          <a:stretch/>
        </p:blipFill>
        <p:spPr>
          <a:xfrm>
            <a:off x="-536625" y="0"/>
            <a:ext cx="2359800" cy="5143500"/>
          </a:xfrm>
          <a:prstGeom prst="rect">
            <a:avLst/>
          </a:prstGeom>
          <a:noFill/>
          <a:ln>
            <a:noFill/>
          </a:ln>
        </p:spPr>
      </p:pic>
      <p:sp>
        <p:nvSpPr>
          <p:cNvPr id="255" name="Google Shape;255;p44"/>
          <p:cNvSpPr txBox="1">
            <a:spLocks noGrp="1"/>
          </p:cNvSpPr>
          <p:nvPr>
            <p:ph type="title" idx="15"/>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256" name="Google Shape;256;p44"/>
          <p:cNvSpPr txBox="1">
            <a:spLocks noGrp="1"/>
          </p:cNvSpPr>
          <p:nvPr>
            <p:ph type="subTitle" idx="7"/>
          </p:nvPr>
        </p:nvSpPr>
        <p:spPr>
          <a:xfrm>
            <a:off x="3334194" y="1685407"/>
            <a:ext cx="1998300" cy="6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57" name="Google Shape;257;p44"/>
          <p:cNvSpPr txBox="1">
            <a:spLocks noGrp="1"/>
          </p:cNvSpPr>
          <p:nvPr>
            <p:ph type="title" idx="8"/>
          </p:nvPr>
        </p:nvSpPr>
        <p:spPr>
          <a:xfrm>
            <a:off x="3334194" y="1257015"/>
            <a:ext cx="1505100" cy="5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Us</a:t>
            </a:r>
            <a:endParaRPr/>
          </a:p>
        </p:txBody>
      </p:sp>
      <p:sp>
        <p:nvSpPr>
          <p:cNvPr id="258" name="Google Shape;258;p44"/>
          <p:cNvSpPr txBox="1">
            <a:spLocks noGrp="1"/>
          </p:cNvSpPr>
          <p:nvPr>
            <p:ph type="title" idx="3"/>
          </p:nvPr>
        </p:nvSpPr>
        <p:spPr>
          <a:xfrm>
            <a:off x="2951900" y="1287758"/>
            <a:ext cx="382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59" name="Google Shape;259;p44"/>
          <p:cNvSpPr txBox="1">
            <a:spLocks noGrp="1"/>
          </p:cNvSpPr>
          <p:nvPr>
            <p:ph type="subTitle" idx="9"/>
          </p:nvPr>
        </p:nvSpPr>
        <p:spPr>
          <a:xfrm>
            <a:off x="6051352" y="1685407"/>
            <a:ext cx="1998300" cy="6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60" name="Google Shape;260;p44"/>
          <p:cNvSpPr txBox="1">
            <a:spLocks noGrp="1"/>
          </p:cNvSpPr>
          <p:nvPr>
            <p:ph type="title"/>
          </p:nvPr>
        </p:nvSpPr>
        <p:spPr>
          <a:xfrm>
            <a:off x="6051352" y="1257015"/>
            <a:ext cx="1505100" cy="5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Products</a:t>
            </a:r>
            <a:endParaRPr/>
          </a:p>
        </p:txBody>
      </p:sp>
      <p:sp>
        <p:nvSpPr>
          <p:cNvPr id="261" name="Google Shape;261;p44"/>
          <p:cNvSpPr txBox="1">
            <a:spLocks noGrp="1"/>
          </p:cNvSpPr>
          <p:nvPr>
            <p:ph type="title" idx="2"/>
          </p:nvPr>
        </p:nvSpPr>
        <p:spPr>
          <a:xfrm>
            <a:off x="5669058" y="1287758"/>
            <a:ext cx="382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62" name="Google Shape;262;p44"/>
          <p:cNvSpPr txBox="1">
            <a:spLocks noGrp="1"/>
          </p:cNvSpPr>
          <p:nvPr>
            <p:ph type="subTitle" idx="1"/>
          </p:nvPr>
        </p:nvSpPr>
        <p:spPr>
          <a:xfrm>
            <a:off x="3334182" y="3374616"/>
            <a:ext cx="1998300" cy="6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63" name="Google Shape;263;p44"/>
          <p:cNvSpPr txBox="1">
            <a:spLocks noGrp="1"/>
          </p:cNvSpPr>
          <p:nvPr>
            <p:ph type="title" idx="13"/>
          </p:nvPr>
        </p:nvSpPr>
        <p:spPr>
          <a:xfrm>
            <a:off x="3334182" y="2946225"/>
            <a:ext cx="1505100" cy="5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Concept</a:t>
            </a:r>
            <a:endParaRPr/>
          </a:p>
        </p:txBody>
      </p:sp>
      <p:sp>
        <p:nvSpPr>
          <p:cNvPr id="264" name="Google Shape;264;p44"/>
          <p:cNvSpPr txBox="1">
            <a:spLocks noGrp="1"/>
          </p:cNvSpPr>
          <p:nvPr>
            <p:ph type="title" idx="4"/>
          </p:nvPr>
        </p:nvSpPr>
        <p:spPr>
          <a:xfrm>
            <a:off x="2951888" y="2976967"/>
            <a:ext cx="382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65" name="Google Shape;265;p44"/>
          <p:cNvSpPr txBox="1">
            <a:spLocks noGrp="1"/>
          </p:cNvSpPr>
          <p:nvPr>
            <p:ph type="subTitle" idx="14"/>
          </p:nvPr>
        </p:nvSpPr>
        <p:spPr>
          <a:xfrm>
            <a:off x="6051340" y="3374616"/>
            <a:ext cx="1998300" cy="6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66" name="Google Shape;266;p44"/>
          <p:cNvSpPr txBox="1">
            <a:spLocks noGrp="1"/>
          </p:cNvSpPr>
          <p:nvPr>
            <p:ph type="title" idx="5"/>
          </p:nvPr>
        </p:nvSpPr>
        <p:spPr>
          <a:xfrm>
            <a:off x="6051340" y="2946225"/>
            <a:ext cx="1505100" cy="5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Process</a:t>
            </a:r>
            <a:endParaRPr/>
          </a:p>
        </p:txBody>
      </p:sp>
      <p:sp>
        <p:nvSpPr>
          <p:cNvPr id="267" name="Google Shape;267;p44"/>
          <p:cNvSpPr txBox="1">
            <a:spLocks noGrp="1"/>
          </p:cNvSpPr>
          <p:nvPr>
            <p:ph type="title" idx="6"/>
          </p:nvPr>
        </p:nvSpPr>
        <p:spPr>
          <a:xfrm>
            <a:off x="5669045" y="2976967"/>
            <a:ext cx="382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68" name="Google Shape;268;p44"/>
          <p:cNvSpPr/>
          <p:nvPr/>
        </p:nvSpPr>
        <p:spPr>
          <a:xfrm>
            <a:off x="-536625" y="3845925"/>
            <a:ext cx="2063639" cy="3568795"/>
          </a:xfrm>
          <a:custGeom>
            <a:avLst/>
            <a:gdLst/>
            <a:ahLst/>
            <a:cxnLst/>
            <a:rect l="l" t="t" r="r" b="b"/>
            <a:pathLst>
              <a:path w="18420" h="31855" extrusionOk="0">
                <a:moveTo>
                  <a:pt x="0" y="0"/>
                </a:moveTo>
                <a:lnTo>
                  <a:pt x="0" y="31855"/>
                </a:lnTo>
                <a:lnTo>
                  <a:pt x="18420" y="13435"/>
                </a:lnTo>
                <a:lnTo>
                  <a:pt x="5015"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1070700" y="1157800"/>
            <a:ext cx="7002600" cy="24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“This is a quote</a:t>
            </a:r>
            <a:r>
              <a:rPr lang="en" sz="3000"/>
              <a:t>,</a:t>
            </a:r>
            <a:r>
              <a:rPr lang="en" sz="3000">
                <a:solidFill>
                  <a:schemeClr val="lt1"/>
                </a:solidFill>
              </a:rPr>
              <a:t> </a:t>
            </a:r>
            <a:r>
              <a:rPr lang="en" sz="3000"/>
              <a:t>w</a:t>
            </a:r>
            <a:r>
              <a:rPr lang="en" sz="3000">
                <a:solidFill>
                  <a:schemeClr val="lt1"/>
                </a:solidFill>
              </a:rPr>
              <a:t>ords full of wisdom that someone important said and can make the reader get inspired.”</a:t>
            </a:r>
            <a:endParaRPr sz="3000">
              <a:solidFill>
                <a:schemeClr val="lt1"/>
              </a:solidFill>
            </a:endParaRPr>
          </a:p>
        </p:txBody>
      </p:sp>
      <p:sp>
        <p:nvSpPr>
          <p:cNvPr id="274" name="Google Shape;274;p45"/>
          <p:cNvSpPr txBox="1">
            <a:spLocks noGrp="1"/>
          </p:cNvSpPr>
          <p:nvPr>
            <p:ph type="subTitle" idx="1"/>
          </p:nvPr>
        </p:nvSpPr>
        <p:spPr>
          <a:xfrm>
            <a:off x="3168000" y="3185050"/>
            <a:ext cx="28080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
            </a:r>
            <a:r>
              <a:rPr lang="en">
                <a:solidFill>
                  <a:schemeClr val="lt1"/>
                </a:solidFill>
              </a:rPr>
              <a:t>Someone Famous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46"/>
          <p:cNvSpPr txBox="1">
            <a:spLocks noGrp="1"/>
          </p:cNvSpPr>
          <p:nvPr>
            <p:ph type="ctrTitle"/>
          </p:nvPr>
        </p:nvSpPr>
        <p:spPr>
          <a:xfrm>
            <a:off x="618300" y="1921950"/>
            <a:ext cx="5711100" cy="12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US</a:t>
            </a:r>
            <a:endParaRPr/>
          </a:p>
        </p:txBody>
      </p:sp>
      <p:sp>
        <p:nvSpPr>
          <p:cNvPr id="280" name="Google Shape;280;p46"/>
          <p:cNvSpPr txBox="1">
            <a:spLocks noGrp="1"/>
          </p:cNvSpPr>
          <p:nvPr>
            <p:ph type="subTitle" idx="1"/>
          </p:nvPr>
        </p:nvSpPr>
        <p:spPr>
          <a:xfrm>
            <a:off x="618300" y="2968525"/>
            <a:ext cx="5711100" cy="7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281" name="Google Shape;281;p46"/>
          <p:cNvSpPr txBox="1">
            <a:spLocks noGrp="1"/>
          </p:cNvSpPr>
          <p:nvPr>
            <p:ph type="title" idx="2"/>
          </p:nvPr>
        </p:nvSpPr>
        <p:spPr>
          <a:xfrm>
            <a:off x="7608100" y="540000"/>
            <a:ext cx="816000" cy="93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48"/>
          <p:cNvSpPr/>
          <p:nvPr/>
        </p:nvSpPr>
        <p:spPr>
          <a:xfrm>
            <a:off x="1196250" y="2740278"/>
            <a:ext cx="2899500" cy="11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8"/>
          <p:cNvSpPr/>
          <p:nvPr/>
        </p:nvSpPr>
        <p:spPr>
          <a:xfrm>
            <a:off x="5048250" y="2740275"/>
            <a:ext cx="2899500" cy="11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8"/>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MAYBE YOU NEED TO DIVIDE THE CONTENT</a:t>
            </a:r>
            <a:endParaRPr/>
          </a:p>
        </p:txBody>
      </p:sp>
      <p:sp>
        <p:nvSpPr>
          <p:cNvPr id="297" name="Google Shape;297;p48"/>
          <p:cNvSpPr txBox="1">
            <a:spLocks noGrp="1"/>
          </p:cNvSpPr>
          <p:nvPr>
            <p:ph type="subTitle" idx="1"/>
          </p:nvPr>
        </p:nvSpPr>
        <p:spPr>
          <a:xfrm>
            <a:off x="1242000" y="2816479"/>
            <a:ext cx="28080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298" name="Google Shape;298;p48"/>
          <p:cNvSpPr txBox="1">
            <a:spLocks noGrp="1"/>
          </p:cNvSpPr>
          <p:nvPr>
            <p:ph type="title"/>
          </p:nvPr>
        </p:nvSpPr>
        <p:spPr>
          <a:xfrm>
            <a:off x="1196250" y="2231181"/>
            <a:ext cx="2899500" cy="585300"/>
          </a:xfrm>
          <a:prstGeom prst="rect">
            <a:avLst/>
          </a:prstGeom>
          <a:solidFill>
            <a:schemeClr val="accent3"/>
          </a:solidFill>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Mercury</a:t>
            </a:r>
            <a:endParaRPr>
              <a:solidFill>
                <a:schemeClr val="dk2"/>
              </a:solidFill>
            </a:endParaRPr>
          </a:p>
        </p:txBody>
      </p:sp>
      <p:sp>
        <p:nvSpPr>
          <p:cNvPr id="299" name="Google Shape;299;p48"/>
          <p:cNvSpPr txBox="1">
            <a:spLocks noGrp="1"/>
          </p:cNvSpPr>
          <p:nvPr>
            <p:ph type="subTitle" idx="2"/>
          </p:nvPr>
        </p:nvSpPr>
        <p:spPr>
          <a:xfrm>
            <a:off x="5094000" y="2816476"/>
            <a:ext cx="28080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0" name="Google Shape;300;p48"/>
          <p:cNvSpPr txBox="1">
            <a:spLocks noGrp="1"/>
          </p:cNvSpPr>
          <p:nvPr>
            <p:ph type="title" idx="3"/>
          </p:nvPr>
        </p:nvSpPr>
        <p:spPr>
          <a:xfrm>
            <a:off x="5048250" y="2231181"/>
            <a:ext cx="2899500" cy="585300"/>
          </a:xfrm>
          <a:prstGeom prst="rect">
            <a:avLst/>
          </a:prstGeom>
          <a:solidFill>
            <a:schemeClr val="accent3"/>
          </a:solidFill>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Venus</a:t>
            </a:r>
            <a:endParaRPr>
              <a:solidFill>
                <a:schemeClr val="dk2"/>
              </a:solidFill>
            </a:endParaRPr>
          </a:p>
        </p:txBody>
      </p:sp>
      <p:sp>
        <p:nvSpPr>
          <p:cNvPr id="301" name="Google Shape;301;p48"/>
          <p:cNvSpPr/>
          <p:nvPr/>
        </p:nvSpPr>
        <p:spPr>
          <a:xfrm flipH="1">
            <a:off x="-2133515" y="-1165976"/>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9"/>
          <p:cNvSpPr/>
          <p:nvPr/>
        </p:nvSpPr>
        <p:spPr>
          <a:xfrm>
            <a:off x="-234575" y="1338150"/>
            <a:ext cx="5113500" cy="246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9"/>
          <p:cNvSpPr txBox="1">
            <a:spLocks noGrp="1"/>
          </p:cNvSpPr>
          <p:nvPr>
            <p:ph type="title"/>
          </p:nvPr>
        </p:nvSpPr>
        <p:spPr>
          <a:xfrm>
            <a:off x="5740700" y="1518855"/>
            <a:ext cx="2779200" cy="100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LOGO</a:t>
            </a:r>
            <a:endParaRPr sz="6000"/>
          </a:p>
        </p:txBody>
      </p:sp>
      <p:sp>
        <p:nvSpPr>
          <p:cNvPr id="308" name="Google Shape;308;p49"/>
          <p:cNvSpPr txBox="1">
            <a:spLocks noGrp="1"/>
          </p:cNvSpPr>
          <p:nvPr>
            <p:ph type="subTitle" idx="1"/>
          </p:nvPr>
        </p:nvSpPr>
        <p:spPr>
          <a:xfrm>
            <a:off x="5679800" y="2252320"/>
            <a:ext cx="28401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full of iron oxide dust, which is what gives this planet its reddish cast</a:t>
            </a:r>
            <a:endParaRPr/>
          </a:p>
        </p:txBody>
      </p:sp>
      <p:sp>
        <p:nvSpPr>
          <p:cNvPr id="309" name="Google Shape;309;p49"/>
          <p:cNvSpPr/>
          <p:nvPr/>
        </p:nvSpPr>
        <p:spPr>
          <a:xfrm>
            <a:off x="2951445" y="1722354"/>
            <a:ext cx="1522178" cy="1698803"/>
          </a:xfrm>
          <a:custGeom>
            <a:avLst/>
            <a:gdLst/>
            <a:ahLst/>
            <a:cxnLst/>
            <a:rect l="l" t="t" r="r" b="b"/>
            <a:pathLst>
              <a:path w="74754" h="83428" extrusionOk="0">
                <a:moveTo>
                  <a:pt x="69817" y="16179"/>
                </a:moveTo>
                <a:lnTo>
                  <a:pt x="69817" y="16179"/>
                </a:lnTo>
                <a:lnTo>
                  <a:pt x="64880" y="13310"/>
                </a:lnTo>
                <a:lnTo>
                  <a:pt x="64880" y="13310"/>
                </a:lnTo>
                <a:lnTo>
                  <a:pt x="63146" y="12343"/>
                </a:lnTo>
                <a:cubicBezTo>
                  <a:pt x="61711" y="11509"/>
                  <a:pt x="59877" y="12543"/>
                  <a:pt x="59877" y="14244"/>
                </a:cubicBezTo>
                <a:lnTo>
                  <a:pt x="59877" y="16212"/>
                </a:lnTo>
                <a:lnTo>
                  <a:pt x="59877" y="63646"/>
                </a:lnTo>
                <a:cubicBezTo>
                  <a:pt x="59877" y="64580"/>
                  <a:pt x="59376" y="65414"/>
                  <a:pt x="58609" y="65814"/>
                </a:cubicBezTo>
                <a:lnTo>
                  <a:pt x="55607" y="67516"/>
                </a:lnTo>
                <a:cubicBezTo>
                  <a:pt x="55273" y="67716"/>
                  <a:pt x="54873" y="67449"/>
                  <a:pt x="54873" y="67082"/>
                </a:cubicBezTo>
                <a:lnTo>
                  <a:pt x="54873" y="13310"/>
                </a:lnTo>
                <a:lnTo>
                  <a:pt x="54873" y="9374"/>
                </a:lnTo>
                <a:cubicBezTo>
                  <a:pt x="54873" y="8240"/>
                  <a:pt x="54273" y="7206"/>
                  <a:pt x="53272" y="6639"/>
                </a:cubicBezTo>
                <a:lnTo>
                  <a:pt x="49869" y="4671"/>
                </a:lnTo>
                <a:lnTo>
                  <a:pt x="44899" y="1802"/>
                </a:lnTo>
                <a:lnTo>
                  <a:pt x="43198" y="835"/>
                </a:lnTo>
                <a:cubicBezTo>
                  <a:pt x="41730" y="1"/>
                  <a:pt x="39896" y="1035"/>
                  <a:pt x="39896" y="2736"/>
                </a:cubicBezTo>
                <a:lnTo>
                  <a:pt x="39896" y="4704"/>
                </a:lnTo>
                <a:lnTo>
                  <a:pt x="39896" y="75188"/>
                </a:lnTo>
                <a:cubicBezTo>
                  <a:pt x="39896" y="76055"/>
                  <a:pt x="39429" y="76889"/>
                  <a:pt x="38628" y="77356"/>
                </a:cubicBezTo>
                <a:lnTo>
                  <a:pt x="38628" y="77356"/>
                </a:lnTo>
                <a:cubicBezTo>
                  <a:pt x="37894" y="77790"/>
                  <a:pt x="36927" y="77790"/>
                  <a:pt x="36126" y="77356"/>
                </a:cubicBezTo>
                <a:cubicBezTo>
                  <a:pt x="35392" y="76889"/>
                  <a:pt x="34892" y="76089"/>
                  <a:pt x="34892" y="75188"/>
                </a:cubicBezTo>
                <a:lnTo>
                  <a:pt x="34892" y="4704"/>
                </a:lnTo>
                <a:lnTo>
                  <a:pt x="34892" y="2736"/>
                </a:lnTo>
                <a:cubicBezTo>
                  <a:pt x="34892" y="1068"/>
                  <a:pt x="33057" y="1"/>
                  <a:pt x="31590" y="835"/>
                </a:cubicBezTo>
                <a:lnTo>
                  <a:pt x="24918" y="4671"/>
                </a:lnTo>
                <a:lnTo>
                  <a:pt x="21516" y="6605"/>
                </a:lnTo>
                <a:cubicBezTo>
                  <a:pt x="20548" y="7206"/>
                  <a:pt x="19915" y="8240"/>
                  <a:pt x="19915" y="9374"/>
                </a:cubicBezTo>
                <a:lnTo>
                  <a:pt x="19915" y="13277"/>
                </a:lnTo>
                <a:lnTo>
                  <a:pt x="19915" y="67082"/>
                </a:lnTo>
                <a:cubicBezTo>
                  <a:pt x="19915" y="67449"/>
                  <a:pt x="19514" y="67716"/>
                  <a:pt x="19181" y="67516"/>
                </a:cubicBezTo>
                <a:lnTo>
                  <a:pt x="16212" y="65781"/>
                </a:lnTo>
                <a:cubicBezTo>
                  <a:pt x="15411" y="65314"/>
                  <a:pt x="14944" y="64480"/>
                  <a:pt x="14944" y="63613"/>
                </a:cubicBezTo>
                <a:lnTo>
                  <a:pt x="14944" y="16179"/>
                </a:lnTo>
                <a:lnTo>
                  <a:pt x="14944" y="14211"/>
                </a:lnTo>
                <a:cubicBezTo>
                  <a:pt x="14944" y="12543"/>
                  <a:pt x="13110" y="11476"/>
                  <a:pt x="11675" y="12310"/>
                </a:cubicBezTo>
                <a:lnTo>
                  <a:pt x="9941" y="13244"/>
                </a:lnTo>
                <a:lnTo>
                  <a:pt x="5004" y="16146"/>
                </a:lnTo>
                <a:lnTo>
                  <a:pt x="1568" y="18080"/>
                </a:lnTo>
                <a:cubicBezTo>
                  <a:pt x="601" y="18681"/>
                  <a:pt x="0" y="19715"/>
                  <a:pt x="0" y="20849"/>
                </a:cubicBezTo>
                <a:lnTo>
                  <a:pt x="0" y="24752"/>
                </a:lnTo>
                <a:lnTo>
                  <a:pt x="0" y="40563"/>
                </a:lnTo>
                <a:lnTo>
                  <a:pt x="0" y="60711"/>
                </a:lnTo>
                <a:cubicBezTo>
                  <a:pt x="0" y="61578"/>
                  <a:pt x="434" y="62412"/>
                  <a:pt x="1235" y="62879"/>
                </a:cubicBezTo>
                <a:lnTo>
                  <a:pt x="1235" y="62879"/>
                </a:lnTo>
                <a:cubicBezTo>
                  <a:pt x="2903" y="63846"/>
                  <a:pt x="5004" y="62612"/>
                  <a:pt x="5004" y="60711"/>
                </a:cubicBezTo>
                <a:lnTo>
                  <a:pt x="5004" y="23351"/>
                </a:lnTo>
                <a:cubicBezTo>
                  <a:pt x="5004" y="22417"/>
                  <a:pt x="5504" y="21650"/>
                  <a:pt x="6238" y="21183"/>
                </a:cubicBezTo>
                <a:lnTo>
                  <a:pt x="9207" y="19481"/>
                </a:lnTo>
                <a:cubicBezTo>
                  <a:pt x="9541" y="19248"/>
                  <a:pt x="9941" y="19515"/>
                  <a:pt x="9941" y="19882"/>
                </a:cubicBezTo>
                <a:lnTo>
                  <a:pt x="9941" y="62179"/>
                </a:lnTo>
                <a:lnTo>
                  <a:pt x="9941" y="66081"/>
                </a:lnTo>
                <a:cubicBezTo>
                  <a:pt x="9941" y="67215"/>
                  <a:pt x="10541" y="68250"/>
                  <a:pt x="11542" y="68850"/>
                </a:cubicBezTo>
                <a:lnTo>
                  <a:pt x="14944" y="70785"/>
                </a:lnTo>
                <a:lnTo>
                  <a:pt x="19915" y="73687"/>
                </a:lnTo>
                <a:lnTo>
                  <a:pt x="21616" y="74621"/>
                </a:lnTo>
                <a:cubicBezTo>
                  <a:pt x="23084" y="75455"/>
                  <a:pt x="24918" y="74421"/>
                  <a:pt x="24918" y="72719"/>
                </a:cubicBezTo>
                <a:lnTo>
                  <a:pt x="24918" y="70751"/>
                </a:lnTo>
                <a:lnTo>
                  <a:pt x="24918" y="11876"/>
                </a:lnTo>
                <a:cubicBezTo>
                  <a:pt x="24918" y="10975"/>
                  <a:pt x="25419" y="10175"/>
                  <a:pt x="26186" y="9708"/>
                </a:cubicBezTo>
                <a:lnTo>
                  <a:pt x="29121" y="8006"/>
                </a:lnTo>
                <a:cubicBezTo>
                  <a:pt x="29455" y="7806"/>
                  <a:pt x="29888" y="8040"/>
                  <a:pt x="29888" y="8407"/>
                </a:cubicBezTo>
                <a:lnTo>
                  <a:pt x="29888" y="73720"/>
                </a:lnTo>
                <a:lnTo>
                  <a:pt x="29888" y="77623"/>
                </a:lnTo>
                <a:cubicBezTo>
                  <a:pt x="29888" y="78757"/>
                  <a:pt x="30456" y="79791"/>
                  <a:pt x="31456" y="80392"/>
                </a:cubicBezTo>
                <a:lnTo>
                  <a:pt x="32390" y="80925"/>
                </a:lnTo>
                <a:lnTo>
                  <a:pt x="34892" y="82360"/>
                </a:lnTo>
                <a:lnTo>
                  <a:pt x="35926" y="82927"/>
                </a:lnTo>
                <a:cubicBezTo>
                  <a:pt x="36860" y="83427"/>
                  <a:pt x="37928" y="83427"/>
                  <a:pt x="38862" y="82927"/>
                </a:cubicBezTo>
                <a:lnTo>
                  <a:pt x="39896" y="82360"/>
                </a:lnTo>
                <a:lnTo>
                  <a:pt x="42397" y="80925"/>
                </a:lnTo>
                <a:lnTo>
                  <a:pt x="43231" y="80425"/>
                </a:lnTo>
                <a:cubicBezTo>
                  <a:pt x="44265" y="79858"/>
                  <a:pt x="44899" y="78757"/>
                  <a:pt x="44899" y="77556"/>
                </a:cubicBezTo>
                <a:lnTo>
                  <a:pt x="44899" y="8407"/>
                </a:lnTo>
                <a:cubicBezTo>
                  <a:pt x="44899" y="8040"/>
                  <a:pt x="45299" y="7806"/>
                  <a:pt x="45633" y="8006"/>
                </a:cubicBezTo>
                <a:lnTo>
                  <a:pt x="48602" y="9708"/>
                </a:lnTo>
                <a:cubicBezTo>
                  <a:pt x="49402" y="10175"/>
                  <a:pt x="49869" y="11009"/>
                  <a:pt x="49869" y="11876"/>
                </a:cubicBezTo>
                <a:lnTo>
                  <a:pt x="49869" y="70785"/>
                </a:lnTo>
                <a:lnTo>
                  <a:pt x="49869" y="72753"/>
                </a:lnTo>
                <a:cubicBezTo>
                  <a:pt x="49869" y="74421"/>
                  <a:pt x="51704" y="75521"/>
                  <a:pt x="53138" y="74688"/>
                </a:cubicBezTo>
                <a:lnTo>
                  <a:pt x="54873" y="73720"/>
                </a:lnTo>
                <a:lnTo>
                  <a:pt x="59810" y="70851"/>
                </a:lnTo>
                <a:lnTo>
                  <a:pt x="63212" y="68883"/>
                </a:lnTo>
                <a:cubicBezTo>
                  <a:pt x="64146" y="68283"/>
                  <a:pt x="64780" y="67249"/>
                  <a:pt x="64780" y="66115"/>
                </a:cubicBezTo>
                <a:lnTo>
                  <a:pt x="64780" y="62212"/>
                </a:lnTo>
                <a:lnTo>
                  <a:pt x="64780" y="19915"/>
                </a:lnTo>
                <a:cubicBezTo>
                  <a:pt x="64780" y="19548"/>
                  <a:pt x="65214" y="19315"/>
                  <a:pt x="65547" y="19515"/>
                </a:cubicBezTo>
                <a:lnTo>
                  <a:pt x="68483" y="21216"/>
                </a:lnTo>
                <a:cubicBezTo>
                  <a:pt x="69283" y="21683"/>
                  <a:pt x="69750" y="22517"/>
                  <a:pt x="69750" y="23384"/>
                </a:cubicBezTo>
                <a:lnTo>
                  <a:pt x="69750" y="60744"/>
                </a:lnTo>
                <a:cubicBezTo>
                  <a:pt x="69750" y="62646"/>
                  <a:pt x="71818" y="63880"/>
                  <a:pt x="73486" y="62912"/>
                </a:cubicBezTo>
                <a:lnTo>
                  <a:pt x="73486" y="62912"/>
                </a:lnTo>
                <a:cubicBezTo>
                  <a:pt x="74253" y="62445"/>
                  <a:pt x="74754" y="61645"/>
                  <a:pt x="74754" y="60744"/>
                </a:cubicBezTo>
                <a:lnTo>
                  <a:pt x="74754" y="40596"/>
                </a:lnTo>
                <a:lnTo>
                  <a:pt x="74754" y="24785"/>
                </a:lnTo>
                <a:lnTo>
                  <a:pt x="74754" y="19048"/>
                </a:lnTo>
                <a:lnTo>
                  <a:pt x="74754" y="190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pic>
        <p:nvPicPr>
          <p:cNvPr id="332" name="Google Shape;332;p51"/>
          <p:cNvPicPr preferRelativeResize="0"/>
          <p:nvPr/>
        </p:nvPicPr>
        <p:blipFill rotWithShape="1">
          <a:blip r:embed="rId3">
            <a:alphaModFix/>
          </a:blip>
          <a:srcRect l="17100" t="2902" r="11765" b="19500"/>
          <a:stretch/>
        </p:blipFill>
        <p:spPr>
          <a:xfrm flipH="1">
            <a:off x="719999" y="1216500"/>
            <a:ext cx="4165401" cy="3029300"/>
          </a:xfrm>
          <a:prstGeom prst="rect">
            <a:avLst/>
          </a:prstGeom>
          <a:noFill/>
          <a:ln>
            <a:noFill/>
          </a:ln>
        </p:spPr>
      </p:pic>
      <p:sp>
        <p:nvSpPr>
          <p:cNvPr id="333" name="Google Shape;333;p51"/>
          <p:cNvSpPr txBox="1">
            <a:spLocks noGrp="1"/>
          </p:cNvSpPr>
          <p:nvPr>
            <p:ph type="title"/>
          </p:nvPr>
        </p:nvSpPr>
        <p:spPr>
          <a:xfrm>
            <a:off x="5391500" y="1058025"/>
            <a:ext cx="3128400" cy="222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 PICTURE IS WORTH A THOUSAND WORDS</a:t>
            </a:r>
            <a:endParaRPr/>
          </a:p>
        </p:txBody>
      </p:sp>
      <p:sp>
        <p:nvSpPr>
          <p:cNvPr id="334" name="Google Shape;334;p51"/>
          <p:cNvSpPr txBox="1">
            <a:spLocks noGrp="1"/>
          </p:cNvSpPr>
          <p:nvPr>
            <p:ph type="subTitle" idx="1"/>
          </p:nvPr>
        </p:nvSpPr>
        <p:spPr>
          <a:xfrm>
            <a:off x="5679800" y="3110850"/>
            <a:ext cx="28401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pic>
        <p:nvPicPr>
          <p:cNvPr id="339" name="Google Shape;339;p52"/>
          <p:cNvPicPr preferRelativeResize="0"/>
          <p:nvPr/>
        </p:nvPicPr>
        <p:blipFill rotWithShape="1">
          <a:blip r:embed="rId3">
            <a:alphaModFix/>
          </a:blip>
          <a:srcRect l="40400" t="12390" r="39131" b="1141"/>
          <a:stretch/>
        </p:blipFill>
        <p:spPr>
          <a:xfrm flipH="1">
            <a:off x="-1" y="0"/>
            <a:ext cx="1823176" cy="5143500"/>
          </a:xfrm>
          <a:prstGeom prst="rect">
            <a:avLst/>
          </a:prstGeom>
          <a:noFill/>
          <a:ln>
            <a:noFill/>
          </a:ln>
        </p:spPr>
      </p:pic>
      <p:sp>
        <p:nvSpPr>
          <p:cNvPr id="340" name="Google Shape;340;p52"/>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 OF OUR PREVIOUS CLIENTS</a:t>
            </a:r>
            <a:endParaRPr/>
          </a:p>
        </p:txBody>
      </p:sp>
      <p:sp>
        <p:nvSpPr>
          <p:cNvPr id="341" name="Google Shape;341;p52"/>
          <p:cNvSpPr txBox="1">
            <a:spLocks noGrp="1"/>
          </p:cNvSpPr>
          <p:nvPr>
            <p:ph type="subTitle" idx="1"/>
          </p:nvPr>
        </p:nvSpPr>
        <p:spPr>
          <a:xfrm>
            <a:off x="2685225" y="3108998"/>
            <a:ext cx="2403300" cy="13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full of iron oxide dust</a:t>
            </a:r>
            <a:endParaRPr/>
          </a:p>
        </p:txBody>
      </p:sp>
      <p:sp>
        <p:nvSpPr>
          <p:cNvPr id="342" name="Google Shape;342;p52"/>
          <p:cNvSpPr txBox="1">
            <a:spLocks noGrp="1"/>
          </p:cNvSpPr>
          <p:nvPr>
            <p:ph type="title"/>
          </p:nvPr>
        </p:nvSpPr>
        <p:spPr>
          <a:xfrm>
            <a:off x="2646062" y="2523689"/>
            <a:ext cx="24813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43" name="Google Shape;343;p52"/>
          <p:cNvSpPr txBox="1">
            <a:spLocks noGrp="1"/>
          </p:cNvSpPr>
          <p:nvPr>
            <p:ph type="subTitle" idx="2"/>
          </p:nvPr>
        </p:nvSpPr>
        <p:spPr>
          <a:xfrm>
            <a:off x="5981804" y="3108994"/>
            <a:ext cx="2403300" cy="13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composed mostly of hydrogen and helium</a:t>
            </a:r>
            <a:endParaRPr/>
          </a:p>
        </p:txBody>
      </p:sp>
      <p:sp>
        <p:nvSpPr>
          <p:cNvPr id="344" name="Google Shape;344;p52"/>
          <p:cNvSpPr txBox="1">
            <a:spLocks noGrp="1"/>
          </p:cNvSpPr>
          <p:nvPr>
            <p:ph type="title" idx="3"/>
          </p:nvPr>
        </p:nvSpPr>
        <p:spPr>
          <a:xfrm>
            <a:off x="5942646" y="2523685"/>
            <a:ext cx="24813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45" name="Google Shape;345;p52"/>
          <p:cNvSpPr/>
          <p:nvPr/>
        </p:nvSpPr>
        <p:spPr>
          <a:xfrm flipH="1">
            <a:off x="-2245490" y="-1364326"/>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2"/>
          <p:cNvSpPr/>
          <p:nvPr/>
        </p:nvSpPr>
        <p:spPr>
          <a:xfrm>
            <a:off x="3691888" y="2057325"/>
            <a:ext cx="388623" cy="387675"/>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2"/>
          <p:cNvSpPr/>
          <p:nvPr/>
        </p:nvSpPr>
        <p:spPr>
          <a:xfrm>
            <a:off x="6993347" y="2067272"/>
            <a:ext cx="387675" cy="3677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55"/>
          <p:cNvSpPr txBox="1">
            <a:spLocks noGrp="1"/>
          </p:cNvSpPr>
          <p:nvPr>
            <p:ph type="title"/>
          </p:nvPr>
        </p:nvSpPr>
        <p:spPr>
          <a:xfrm>
            <a:off x="4831250" y="1253975"/>
            <a:ext cx="3333300" cy="24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392"/>
        <p:cNvGrpSpPr/>
        <p:nvPr/>
      </p:nvGrpSpPr>
      <p:grpSpPr>
        <a:xfrm>
          <a:off x="0" y="0"/>
          <a:ext cx="0" cy="0"/>
          <a:chOff x="0" y="0"/>
          <a:chExt cx="0" cy="0"/>
        </a:xfrm>
      </p:grpSpPr>
      <p:sp>
        <p:nvSpPr>
          <p:cNvPr id="393" name="Google Shape;393;p57"/>
          <p:cNvSpPr/>
          <p:nvPr/>
        </p:nvSpPr>
        <p:spPr>
          <a:xfrm>
            <a:off x="1094500" y="1805522"/>
            <a:ext cx="3293400" cy="2413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57"/>
          <p:cNvPicPr preferRelativeResize="0"/>
          <p:nvPr/>
        </p:nvPicPr>
        <p:blipFill rotWithShape="1">
          <a:blip r:embed="rId3">
            <a:alphaModFix/>
          </a:blip>
          <a:srcRect l="17641" t="9518" r="12379"/>
          <a:stretch/>
        </p:blipFill>
        <p:spPr>
          <a:xfrm>
            <a:off x="1163437" y="1864984"/>
            <a:ext cx="3155526" cy="2294875"/>
          </a:xfrm>
          <a:prstGeom prst="rect">
            <a:avLst/>
          </a:prstGeom>
          <a:noFill/>
          <a:ln>
            <a:noFill/>
          </a:ln>
        </p:spPr>
      </p:pic>
      <p:grpSp>
        <p:nvGrpSpPr>
          <p:cNvPr id="395" name="Google Shape;395;p57"/>
          <p:cNvGrpSpPr/>
          <p:nvPr/>
        </p:nvGrpSpPr>
        <p:grpSpPr>
          <a:xfrm>
            <a:off x="2336193" y="2607422"/>
            <a:ext cx="810015" cy="810000"/>
            <a:chOff x="2708525" y="1449150"/>
            <a:chExt cx="1315600" cy="1315575"/>
          </a:xfrm>
        </p:grpSpPr>
        <p:sp>
          <p:nvSpPr>
            <p:cNvPr id="396" name="Google Shape;396;p57"/>
            <p:cNvSpPr/>
            <p:nvPr/>
          </p:nvSpPr>
          <p:spPr>
            <a:xfrm>
              <a:off x="2708525" y="1449150"/>
              <a:ext cx="1315600" cy="1315575"/>
            </a:xfrm>
            <a:custGeom>
              <a:avLst/>
              <a:gdLst/>
              <a:ahLst/>
              <a:cxnLst/>
              <a:rect l="l" t="t" r="r" b="b"/>
              <a:pathLst>
                <a:path w="52624" h="52623" extrusionOk="0">
                  <a:moveTo>
                    <a:pt x="26311" y="0"/>
                  </a:moveTo>
                  <a:cubicBezTo>
                    <a:pt x="19333" y="0"/>
                    <a:pt x="12642" y="2772"/>
                    <a:pt x="7707" y="7707"/>
                  </a:cubicBezTo>
                  <a:cubicBezTo>
                    <a:pt x="2773" y="12641"/>
                    <a:pt x="1" y="19333"/>
                    <a:pt x="1" y="26313"/>
                  </a:cubicBezTo>
                  <a:cubicBezTo>
                    <a:pt x="1" y="33290"/>
                    <a:pt x="2773" y="39981"/>
                    <a:pt x="7707" y="44916"/>
                  </a:cubicBezTo>
                  <a:cubicBezTo>
                    <a:pt x="12642" y="49851"/>
                    <a:pt x="19333" y="52623"/>
                    <a:pt x="26311" y="52623"/>
                  </a:cubicBezTo>
                  <a:cubicBezTo>
                    <a:pt x="33291" y="52623"/>
                    <a:pt x="39982" y="49851"/>
                    <a:pt x="44917" y="44916"/>
                  </a:cubicBezTo>
                  <a:cubicBezTo>
                    <a:pt x="49851" y="39981"/>
                    <a:pt x="52623" y="33290"/>
                    <a:pt x="52623" y="26313"/>
                  </a:cubicBezTo>
                  <a:cubicBezTo>
                    <a:pt x="52623" y="19333"/>
                    <a:pt x="49851" y="12641"/>
                    <a:pt x="44917" y="7707"/>
                  </a:cubicBezTo>
                  <a:cubicBezTo>
                    <a:pt x="39982" y="2772"/>
                    <a:pt x="33291" y="0"/>
                    <a:pt x="26311"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7"/>
            <p:cNvSpPr/>
            <p:nvPr/>
          </p:nvSpPr>
          <p:spPr>
            <a:xfrm>
              <a:off x="3191975" y="1757900"/>
              <a:ext cx="526750" cy="698075"/>
            </a:xfrm>
            <a:custGeom>
              <a:avLst/>
              <a:gdLst/>
              <a:ahLst/>
              <a:cxnLst/>
              <a:rect l="l" t="t" r="r" b="b"/>
              <a:pathLst>
                <a:path w="21070" h="27923" extrusionOk="0">
                  <a:moveTo>
                    <a:pt x="0" y="0"/>
                  </a:moveTo>
                  <a:lnTo>
                    <a:pt x="0" y="27923"/>
                  </a:lnTo>
                  <a:lnTo>
                    <a:pt x="21070" y="13963"/>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57"/>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PRACTICAL USES OF THIS SUBJECT</a:t>
            </a:r>
            <a:endParaRPr/>
          </a:p>
        </p:txBody>
      </p:sp>
      <p:sp>
        <p:nvSpPr>
          <p:cNvPr id="399" name="Google Shape;399;p57"/>
          <p:cNvSpPr txBox="1">
            <a:spLocks noGrp="1"/>
          </p:cNvSpPr>
          <p:nvPr>
            <p:ph type="subTitle" idx="1"/>
          </p:nvPr>
        </p:nvSpPr>
        <p:spPr>
          <a:xfrm>
            <a:off x="4484875" y="2209207"/>
            <a:ext cx="3877500" cy="45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a:t>Venus has a beautiful name</a:t>
            </a:r>
            <a:endParaRPr/>
          </a:p>
        </p:txBody>
      </p:sp>
      <p:sp>
        <p:nvSpPr>
          <p:cNvPr id="400" name="Google Shape;400;p57"/>
          <p:cNvSpPr txBox="1">
            <a:spLocks noGrp="1"/>
          </p:cNvSpPr>
          <p:nvPr>
            <p:ph type="subTitle" idx="2"/>
          </p:nvPr>
        </p:nvSpPr>
        <p:spPr>
          <a:xfrm>
            <a:off x="4484875" y="3360409"/>
            <a:ext cx="3877500" cy="45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a:t>Mars is actually a cold place</a:t>
            </a:r>
            <a:endParaRPr/>
          </a:p>
        </p:txBody>
      </p:sp>
      <p:sp>
        <p:nvSpPr>
          <p:cNvPr id="401" name="Google Shape;401;p57"/>
          <p:cNvSpPr txBox="1">
            <a:spLocks noGrp="1"/>
          </p:cNvSpPr>
          <p:nvPr>
            <p:ph type="subTitle" idx="3"/>
          </p:nvPr>
        </p:nvSpPr>
        <p:spPr>
          <a:xfrm>
            <a:off x="4484875" y="2784808"/>
            <a:ext cx="3877500" cy="45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a:t>Mercury is the smallest planet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58"/>
          <p:cNvSpPr/>
          <p:nvPr/>
        </p:nvSpPr>
        <p:spPr>
          <a:xfrm>
            <a:off x="-193107" y="4366189"/>
            <a:ext cx="2608482" cy="2062072"/>
          </a:xfrm>
          <a:custGeom>
            <a:avLst/>
            <a:gdLst/>
            <a:ahLst/>
            <a:cxnLst/>
            <a:rect l="l" t="t" r="r" b="b"/>
            <a:pathLst>
              <a:path w="49333" h="38999" extrusionOk="0">
                <a:moveTo>
                  <a:pt x="0" y="1"/>
                </a:moveTo>
                <a:lnTo>
                  <a:pt x="0" y="38999"/>
                </a:lnTo>
                <a:lnTo>
                  <a:pt x="49333" y="38999"/>
                </a:lnTo>
                <a:lnTo>
                  <a:pt x="10304" y="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8"/>
          <p:cNvSpPr txBox="1">
            <a:spLocks noGrp="1"/>
          </p:cNvSpPr>
          <p:nvPr>
            <p:ph type="ctrTitle"/>
          </p:nvPr>
        </p:nvSpPr>
        <p:spPr>
          <a:xfrm>
            <a:off x="747475" y="1189975"/>
            <a:ext cx="6087900" cy="27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AWESOME WORDS</a:t>
            </a:r>
            <a:endParaRPr/>
          </a:p>
        </p:txBody>
      </p:sp>
      <p:pic>
        <p:nvPicPr>
          <p:cNvPr id="408" name="Google Shape;408;p58"/>
          <p:cNvPicPr preferRelativeResize="0"/>
          <p:nvPr/>
        </p:nvPicPr>
        <p:blipFill rotWithShape="1">
          <a:blip r:embed="rId3">
            <a:alphaModFix/>
          </a:blip>
          <a:srcRect l="33913" t="2954" r="2815" b="2945"/>
          <a:stretch/>
        </p:blipFill>
        <p:spPr>
          <a:xfrm>
            <a:off x="6835425" y="0"/>
            <a:ext cx="23085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a:spLocks noGrp="1"/>
          </p:cNvSpPr>
          <p:nvPr>
            <p:ph type="title" idx="8"/>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 SOURCE</a:t>
            </a:r>
            <a:endParaRPr dirty="0"/>
          </a:p>
        </p:txBody>
      </p:sp>
      <p:sp>
        <p:nvSpPr>
          <p:cNvPr id="353" name="Google Shape;353;p53"/>
          <p:cNvSpPr txBox="1">
            <a:spLocks noGrp="1"/>
          </p:cNvSpPr>
          <p:nvPr>
            <p:ph type="subTitle" idx="1"/>
          </p:nvPr>
        </p:nvSpPr>
        <p:spPr>
          <a:xfrm>
            <a:off x="1287600" y="2343872"/>
            <a:ext cx="28080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USA Housing Dataset from Kaggle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354" name="Google Shape;354;p53"/>
          <p:cNvSpPr txBox="1">
            <a:spLocks noGrp="1"/>
          </p:cNvSpPr>
          <p:nvPr>
            <p:ph type="title"/>
          </p:nvPr>
        </p:nvSpPr>
        <p:spPr>
          <a:xfrm>
            <a:off x="1196250" y="1758581"/>
            <a:ext cx="28995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355" name="Google Shape;355;p53"/>
          <p:cNvSpPr txBox="1">
            <a:spLocks noGrp="1"/>
          </p:cNvSpPr>
          <p:nvPr>
            <p:ph type="subTitle" idx="2"/>
          </p:nvPr>
        </p:nvSpPr>
        <p:spPr>
          <a:xfrm>
            <a:off x="5139600" y="2343871"/>
            <a:ext cx="28080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81 features, 1460 records</a:t>
            </a:r>
            <a:endParaRPr dirty="0">
              <a:solidFill>
                <a:schemeClr val="dk1"/>
              </a:solidFill>
            </a:endParaRPr>
          </a:p>
        </p:txBody>
      </p:sp>
      <p:sp>
        <p:nvSpPr>
          <p:cNvPr id="356" name="Google Shape;356;p53"/>
          <p:cNvSpPr txBox="1">
            <a:spLocks noGrp="1"/>
          </p:cNvSpPr>
          <p:nvPr>
            <p:ph type="title" idx="3"/>
          </p:nvPr>
        </p:nvSpPr>
        <p:spPr>
          <a:xfrm>
            <a:off x="5048250" y="1758577"/>
            <a:ext cx="28995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Attributes</a:t>
            </a:r>
            <a:endParaRPr dirty="0"/>
          </a:p>
        </p:txBody>
      </p:sp>
      <p:sp>
        <p:nvSpPr>
          <p:cNvPr id="357" name="Google Shape;357;p53"/>
          <p:cNvSpPr txBox="1">
            <a:spLocks noGrp="1"/>
          </p:cNvSpPr>
          <p:nvPr>
            <p:ph type="subTitle" idx="4"/>
          </p:nvPr>
        </p:nvSpPr>
        <p:spPr>
          <a:xfrm>
            <a:off x="1287600" y="3841797"/>
            <a:ext cx="28080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Reduced to 69 features</a:t>
            </a:r>
            <a:endParaRPr dirty="0">
              <a:solidFill>
                <a:schemeClr val="dk1"/>
              </a:solidFill>
            </a:endParaRPr>
          </a:p>
        </p:txBody>
      </p:sp>
      <p:sp>
        <p:nvSpPr>
          <p:cNvPr id="358" name="Google Shape;358;p53"/>
          <p:cNvSpPr txBox="1">
            <a:spLocks noGrp="1"/>
          </p:cNvSpPr>
          <p:nvPr>
            <p:ph type="title" idx="5"/>
          </p:nvPr>
        </p:nvSpPr>
        <p:spPr>
          <a:xfrm>
            <a:off x="1196250" y="3256506"/>
            <a:ext cx="28995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Cleaning</a:t>
            </a:r>
            <a:endParaRPr dirty="0"/>
          </a:p>
        </p:txBody>
      </p:sp>
      <p:sp>
        <p:nvSpPr>
          <p:cNvPr id="359" name="Google Shape;359;p53"/>
          <p:cNvSpPr txBox="1">
            <a:spLocks noGrp="1"/>
          </p:cNvSpPr>
          <p:nvPr>
            <p:ph type="subTitle" idx="6"/>
          </p:nvPr>
        </p:nvSpPr>
        <p:spPr>
          <a:xfrm>
            <a:off x="5139600" y="3841796"/>
            <a:ext cx="28080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Mostly categorical</a:t>
            </a:r>
          </a:p>
          <a:p>
            <a:pPr marL="0" lvl="0" indent="0" algn="l" rtl="0">
              <a:spcBef>
                <a:spcPts val="0"/>
              </a:spcBef>
              <a:spcAft>
                <a:spcPts val="0"/>
              </a:spcAft>
              <a:buNone/>
            </a:pPr>
            <a:r>
              <a:rPr lang="en" dirty="0"/>
              <a:t>Continuous response variable (sale price)</a:t>
            </a:r>
            <a:endParaRPr dirty="0">
              <a:solidFill>
                <a:schemeClr val="dk1"/>
              </a:solidFill>
            </a:endParaRPr>
          </a:p>
        </p:txBody>
      </p:sp>
      <p:sp>
        <p:nvSpPr>
          <p:cNvPr id="360" name="Google Shape;360;p53"/>
          <p:cNvSpPr txBox="1">
            <a:spLocks noGrp="1"/>
          </p:cNvSpPr>
          <p:nvPr>
            <p:ph type="title" idx="7"/>
          </p:nvPr>
        </p:nvSpPr>
        <p:spPr>
          <a:xfrm>
            <a:off x="5048250" y="3256502"/>
            <a:ext cx="28995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GRAPH</a:t>
            </a:r>
            <a:endParaRPr/>
          </a:p>
        </p:txBody>
      </p:sp>
      <p:sp>
        <p:nvSpPr>
          <p:cNvPr id="414" name="Google Shape;414;p59"/>
          <p:cNvSpPr txBox="1"/>
          <p:nvPr/>
        </p:nvSpPr>
        <p:spPr>
          <a:xfrm>
            <a:off x="1955232" y="3669626"/>
            <a:ext cx="3284100" cy="46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rgbClr val="364951"/>
                </a:solidFill>
                <a:latin typeface="Barlow Medium"/>
                <a:ea typeface="Barlow Medium"/>
                <a:cs typeface="Barlow Medium"/>
                <a:sym typeface="Barlow Medium"/>
              </a:rPr>
              <a:t>To modify this graph, click on it, follow the link, change the data and paste the new graph here</a:t>
            </a:r>
            <a:endParaRPr sz="1200">
              <a:solidFill>
                <a:srgbClr val="364951"/>
              </a:solidFill>
              <a:latin typeface="Barlow Medium"/>
              <a:ea typeface="Barlow Medium"/>
              <a:cs typeface="Barlow Medium"/>
              <a:sym typeface="Barlow Medium"/>
            </a:endParaRPr>
          </a:p>
        </p:txBody>
      </p:sp>
      <p:pic>
        <p:nvPicPr>
          <p:cNvPr id="415" name="Google Shape;415;p59">
            <a:hlinkClick r:id="rId3"/>
          </p:cNvPr>
          <p:cNvPicPr preferRelativeResize="0"/>
          <p:nvPr/>
        </p:nvPicPr>
        <p:blipFill>
          <a:blip r:embed="rId4">
            <a:alphaModFix/>
          </a:blip>
          <a:stretch>
            <a:fillRect/>
          </a:stretch>
        </p:blipFill>
        <p:spPr>
          <a:xfrm>
            <a:off x="1065525" y="1290149"/>
            <a:ext cx="4608900" cy="2305824"/>
          </a:xfrm>
          <a:prstGeom prst="rect">
            <a:avLst/>
          </a:prstGeom>
          <a:noFill/>
          <a:ln>
            <a:noFill/>
          </a:ln>
        </p:spPr>
      </p:pic>
      <p:sp>
        <p:nvSpPr>
          <p:cNvPr id="416" name="Google Shape;416;p59"/>
          <p:cNvSpPr txBox="1"/>
          <p:nvPr/>
        </p:nvSpPr>
        <p:spPr>
          <a:xfrm>
            <a:off x="1803224" y="3267075"/>
            <a:ext cx="7812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364951"/>
                </a:solidFill>
                <a:latin typeface="Barlow Medium"/>
                <a:ea typeface="Barlow Medium"/>
                <a:cs typeface="Barlow Medium"/>
                <a:sym typeface="Barlow Medium"/>
              </a:rPr>
              <a:t>Mars</a:t>
            </a:r>
            <a:endParaRPr sz="1200">
              <a:solidFill>
                <a:srgbClr val="364951"/>
              </a:solidFill>
              <a:latin typeface="Barlow Medium"/>
              <a:ea typeface="Barlow Medium"/>
              <a:cs typeface="Barlow Medium"/>
              <a:sym typeface="Barlow Medium"/>
            </a:endParaRPr>
          </a:p>
        </p:txBody>
      </p:sp>
      <p:sp>
        <p:nvSpPr>
          <p:cNvPr id="417" name="Google Shape;417;p59"/>
          <p:cNvSpPr txBox="1"/>
          <p:nvPr/>
        </p:nvSpPr>
        <p:spPr>
          <a:xfrm>
            <a:off x="2659224" y="3267075"/>
            <a:ext cx="9018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364951"/>
                </a:solidFill>
                <a:latin typeface="Barlow Medium"/>
                <a:ea typeface="Barlow Medium"/>
                <a:cs typeface="Barlow Medium"/>
                <a:sym typeface="Barlow Medium"/>
              </a:rPr>
              <a:t>Venus</a:t>
            </a:r>
            <a:endParaRPr sz="1200">
              <a:solidFill>
                <a:srgbClr val="364951"/>
              </a:solidFill>
              <a:latin typeface="Barlow Medium"/>
              <a:ea typeface="Barlow Medium"/>
              <a:cs typeface="Barlow Medium"/>
              <a:sym typeface="Barlow Medium"/>
            </a:endParaRPr>
          </a:p>
        </p:txBody>
      </p:sp>
      <p:sp>
        <p:nvSpPr>
          <p:cNvPr id="418" name="Google Shape;418;p59"/>
          <p:cNvSpPr txBox="1"/>
          <p:nvPr/>
        </p:nvSpPr>
        <p:spPr>
          <a:xfrm>
            <a:off x="3490098" y="3267075"/>
            <a:ext cx="10545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364951"/>
                </a:solidFill>
                <a:latin typeface="Barlow Medium"/>
                <a:ea typeface="Barlow Medium"/>
                <a:cs typeface="Barlow Medium"/>
                <a:sym typeface="Barlow Medium"/>
              </a:rPr>
              <a:t>Mercury</a:t>
            </a:r>
            <a:endParaRPr sz="1200">
              <a:solidFill>
                <a:srgbClr val="364951"/>
              </a:solidFill>
              <a:latin typeface="Barlow Medium"/>
              <a:ea typeface="Barlow Medium"/>
              <a:cs typeface="Barlow Medium"/>
              <a:sym typeface="Barlow Medium"/>
            </a:endParaRPr>
          </a:p>
        </p:txBody>
      </p:sp>
      <p:sp>
        <p:nvSpPr>
          <p:cNvPr id="419" name="Google Shape;419;p59"/>
          <p:cNvSpPr txBox="1"/>
          <p:nvPr/>
        </p:nvSpPr>
        <p:spPr>
          <a:xfrm>
            <a:off x="4402945" y="3267075"/>
            <a:ext cx="10545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364951"/>
                </a:solidFill>
                <a:latin typeface="Barlow Medium"/>
                <a:ea typeface="Barlow Medium"/>
                <a:cs typeface="Barlow Medium"/>
                <a:sym typeface="Barlow Medium"/>
              </a:rPr>
              <a:t>Jupiter</a:t>
            </a:r>
            <a:endParaRPr sz="1200">
              <a:solidFill>
                <a:srgbClr val="364951"/>
              </a:solidFill>
              <a:latin typeface="Barlow Medium"/>
              <a:ea typeface="Barlow Medium"/>
              <a:cs typeface="Barlow Medium"/>
              <a:sym typeface="Barlow Medium"/>
            </a:endParaRPr>
          </a:p>
        </p:txBody>
      </p:sp>
      <p:sp>
        <p:nvSpPr>
          <p:cNvPr id="420" name="Google Shape;420;p59"/>
          <p:cNvSpPr txBox="1"/>
          <p:nvPr/>
        </p:nvSpPr>
        <p:spPr>
          <a:xfrm>
            <a:off x="873166" y="3110715"/>
            <a:ext cx="781200" cy="34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364951"/>
                </a:solidFill>
                <a:latin typeface="Barlow Medium"/>
                <a:ea typeface="Barlow Medium"/>
                <a:cs typeface="Barlow Medium"/>
                <a:sym typeface="Barlow Medium"/>
              </a:rPr>
              <a:t>0%</a:t>
            </a:r>
            <a:endParaRPr sz="1200">
              <a:solidFill>
                <a:srgbClr val="364951"/>
              </a:solidFill>
              <a:latin typeface="Barlow Medium"/>
              <a:ea typeface="Barlow Medium"/>
              <a:cs typeface="Barlow Medium"/>
              <a:sym typeface="Barlow Medium"/>
            </a:endParaRPr>
          </a:p>
        </p:txBody>
      </p:sp>
      <p:sp>
        <p:nvSpPr>
          <p:cNvPr id="421" name="Google Shape;421;p59"/>
          <p:cNvSpPr txBox="1"/>
          <p:nvPr/>
        </p:nvSpPr>
        <p:spPr>
          <a:xfrm>
            <a:off x="873166" y="2244521"/>
            <a:ext cx="781200" cy="34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364951"/>
                </a:solidFill>
                <a:latin typeface="Barlow Medium"/>
                <a:ea typeface="Barlow Medium"/>
                <a:cs typeface="Barlow Medium"/>
                <a:sym typeface="Barlow Medium"/>
              </a:rPr>
              <a:t>50%</a:t>
            </a:r>
            <a:endParaRPr sz="1200">
              <a:solidFill>
                <a:srgbClr val="364951"/>
              </a:solidFill>
              <a:latin typeface="Barlow Medium"/>
              <a:ea typeface="Barlow Medium"/>
              <a:cs typeface="Barlow Medium"/>
              <a:sym typeface="Barlow Medium"/>
            </a:endParaRPr>
          </a:p>
        </p:txBody>
      </p:sp>
      <p:sp>
        <p:nvSpPr>
          <p:cNvPr id="422" name="Google Shape;422;p59"/>
          <p:cNvSpPr txBox="1"/>
          <p:nvPr/>
        </p:nvSpPr>
        <p:spPr>
          <a:xfrm>
            <a:off x="873173" y="1378326"/>
            <a:ext cx="781200" cy="34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364951"/>
                </a:solidFill>
                <a:latin typeface="Barlow Medium"/>
                <a:ea typeface="Barlow Medium"/>
                <a:cs typeface="Barlow Medium"/>
                <a:sym typeface="Barlow Medium"/>
              </a:rPr>
              <a:t>100%</a:t>
            </a:r>
            <a:endParaRPr sz="1200">
              <a:solidFill>
                <a:srgbClr val="364951"/>
              </a:solidFill>
              <a:latin typeface="Barlow Medium"/>
              <a:ea typeface="Barlow Medium"/>
              <a:cs typeface="Barlow Medium"/>
              <a:sym typeface="Barlow Medium"/>
            </a:endParaRPr>
          </a:p>
        </p:txBody>
      </p:sp>
      <p:grpSp>
        <p:nvGrpSpPr>
          <p:cNvPr id="423" name="Google Shape;423;p59"/>
          <p:cNvGrpSpPr/>
          <p:nvPr/>
        </p:nvGrpSpPr>
        <p:grpSpPr>
          <a:xfrm>
            <a:off x="6011682" y="2022484"/>
            <a:ext cx="2153050" cy="2069217"/>
            <a:chOff x="6142425" y="2047308"/>
            <a:chExt cx="2153050" cy="2069217"/>
          </a:xfrm>
        </p:grpSpPr>
        <p:sp>
          <p:nvSpPr>
            <p:cNvPr id="424" name="Google Shape;424;p59"/>
            <p:cNvSpPr txBox="1"/>
            <p:nvPr/>
          </p:nvSpPr>
          <p:spPr>
            <a:xfrm>
              <a:off x="6459175" y="2402775"/>
              <a:ext cx="18363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Barlow Medium"/>
                  <a:ea typeface="Barlow Medium"/>
                  <a:cs typeface="Barlow Medium"/>
                  <a:sym typeface="Barlow Medium"/>
                </a:rPr>
                <a:t>Mars is actually a cold place</a:t>
              </a:r>
              <a:endParaRPr sz="1800">
                <a:solidFill>
                  <a:srgbClr val="364951"/>
                </a:solidFill>
                <a:latin typeface="Barlow Medium"/>
                <a:ea typeface="Barlow Medium"/>
                <a:cs typeface="Barlow Medium"/>
                <a:sym typeface="Barlow Medium"/>
              </a:endParaRPr>
            </a:p>
          </p:txBody>
        </p:sp>
        <p:sp>
          <p:nvSpPr>
            <p:cNvPr id="425" name="Google Shape;425;p59"/>
            <p:cNvSpPr txBox="1"/>
            <p:nvPr/>
          </p:nvSpPr>
          <p:spPr>
            <a:xfrm>
              <a:off x="6459182" y="2047308"/>
              <a:ext cx="1505100" cy="51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0066FF"/>
                  </a:solidFill>
                  <a:latin typeface="Barlow"/>
                  <a:ea typeface="Barlow"/>
                  <a:cs typeface="Barlow"/>
                  <a:sym typeface="Barlow"/>
                </a:rPr>
                <a:t>2020</a:t>
              </a:r>
              <a:endParaRPr sz="2500" b="1">
                <a:solidFill>
                  <a:srgbClr val="0066FF"/>
                </a:solidFill>
                <a:latin typeface="Barlow"/>
                <a:ea typeface="Barlow"/>
                <a:cs typeface="Barlow"/>
                <a:sym typeface="Barlow"/>
              </a:endParaRPr>
            </a:p>
          </p:txBody>
        </p:sp>
        <p:sp>
          <p:nvSpPr>
            <p:cNvPr id="426" name="Google Shape;426;p59"/>
            <p:cNvSpPr txBox="1"/>
            <p:nvPr/>
          </p:nvSpPr>
          <p:spPr>
            <a:xfrm>
              <a:off x="6459182" y="3100427"/>
              <a:ext cx="1505100" cy="51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0066FF"/>
                  </a:solidFill>
                  <a:latin typeface="Barlow"/>
                  <a:ea typeface="Barlow"/>
                  <a:cs typeface="Barlow"/>
                  <a:sym typeface="Barlow"/>
                </a:rPr>
                <a:t>2022</a:t>
              </a:r>
              <a:endParaRPr sz="2500" b="1">
                <a:solidFill>
                  <a:srgbClr val="0066FF"/>
                </a:solidFill>
                <a:latin typeface="Barlow"/>
                <a:ea typeface="Barlow"/>
                <a:cs typeface="Barlow"/>
                <a:sym typeface="Barlow"/>
              </a:endParaRPr>
            </a:p>
          </p:txBody>
        </p:sp>
        <p:sp>
          <p:nvSpPr>
            <p:cNvPr id="427" name="Google Shape;427;p59"/>
            <p:cNvSpPr/>
            <p:nvPr/>
          </p:nvSpPr>
          <p:spPr>
            <a:xfrm>
              <a:off x="6142425" y="2197572"/>
              <a:ext cx="205200" cy="20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9"/>
            <p:cNvSpPr/>
            <p:nvPr/>
          </p:nvSpPr>
          <p:spPr>
            <a:xfrm>
              <a:off x="6142425" y="3244209"/>
              <a:ext cx="205200" cy="20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9"/>
            <p:cNvSpPr txBox="1"/>
            <p:nvPr/>
          </p:nvSpPr>
          <p:spPr>
            <a:xfrm>
              <a:off x="6459175" y="3427725"/>
              <a:ext cx="18357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Barlow Medium"/>
                  <a:ea typeface="Barlow Medium"/>
                  <a:cs typeface="Barlow Medium"/>
                  <a:sym typeface="Barlow Medium"/>
                </a:rPr>
                <a:t>Saturn is the ringed planet</a:t>
              </a:r>
              <a:endParaRPr sz="1800">
                <a:solidFill>
                  <a:srgbClr val="364951"/>
                </a:solidFill>
                <a:latin typeface="Barlow Medium"/>
                <a:ea typeface="Barlow Medium"/>
                <a:cs typeface="Barlow Medium"/>
                <a:sym typeface="Barlow Medium"/>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p60"/>
          <p:cNvSpPr txBox="1">
            <a:spLocks noGrp="1"/>
          </p:cNvSpPr>
          <p:nvPr>
            <p:ph type="title" idx="15"/>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SOMETIMES, REVIEWING CONCEPTS IS A GOOD IDEA</a:t>
            </a:r>
            <a:endParaRPr/>
          </a:p>
        </p:txBody>
      </p:sp>
      <p:sp>
        <p:nvSpPr>
          <p:cNvPr id="435" name="Google Shape;435;p60"/>
          <p:cNvSpPr txBox="1">
            <a:spLocks noGrp="1"/>
          </p:cNvSpPr>
          <p:nvPr>
            <p:ph type="subTitle" idx="1"/>
          </p:nvPr>
        </p:nvSpPr>
        <p:spPr>
          <a:xfrm>
            <a:off x="6447504" y="24355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436" name="Google Shape;436;p60"/>
          <p:cNvSpPr txBox="1">
            <a:spLocks noGrp="1"/>
          </p:cNvSpPr>
          <p:nvPr>
            <p:ph type="title"/>
          </p:nvPr>
        </p:nvSpPr>
        <p:spPr>
          <a:xfrm>
            <a:off x="6385849" y="19057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solidFill>
                <a:schemeClr val="dk2"/>
              </a:solidFill>
            </a:endParaRPr>
          </a:p>
        </p:txBody>
      </p:sp>
      <p:sp>
        <p:nvSpPr>
          <p:cNvPr id="437" name="Google Shape;437;p60"/>
          <p:cNvSpPr txBox="1">
            <a:spLocks noGrp="1"/>
          </p:cNvSpPr>
          <p:nvPr>
            <p:ph type="subTitle" idx="2"/>
          </p:nvPr>
        </p:nvSpPr>
        <p:spPr>
          <a:xfrm>
            <a:off x="866018" y="24355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has a beautiful name, but it’s hot </a:t>
            </a:r>
            <a:endParaRPr/>
          </a:p>
        </p:txBody>
      </p:sp>
      <p:sp>
        <p:nvSpPr>
          <p:cNvPr id="438" name="Google Shape;438;p60"/>
          <p:cNvSpPr txBox="1">
            <a:spLocks noGrp="1"/>
          </p:cNvSpPr>
          <p:nvPr>
            <p:ph type="title" idx="3"/>
          </p:nvPr>
        </p:nvSpPr>
        <p:spPr>
          <a:xfrm>
            <a:off x="804350" y="19057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39" name="Google Shape;439;p60"/>
          <p:cNvSpPr txBox="1">
            <a:spLocks noGrp="1"/>
          </p:cNvSpPr>
          <p:nvPr>
            <p:ph type="subTitle" idx="4"/>
          </p:nvPr>
        </p:nvSpPr>
        <p:spPr>
          <a:xfrm>
            <a:off x="3654933" y="24355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planet</a:t>
            </a:r>
            <a:endParaRPr/>
          </a:p>
        </p:txBody>
      </p:sp>
      <p:sp>
        <p:nvSpPr>
          <p:cNvPr id="440" name="Google Shape;440;p60"/>
          <p:cNvSpPr txBox="1">
            <a:spLocks noGrp="1"/>
          </p:cNvSpPr>
          <p:nvPr>
            <p:ph type="title" idx="5"/>
          </p:nvPr>
        </p:nvSpPr>
        <p:spPr>
          <a:xfrm>
            <a:off x="3593271" y="19057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41" name="Google Shape;441;p60"/>
          <p:cNvSpPr txBox="1">
            <a:spLocks noGrp="1"/>
          </p:cNvSpPr>
          <p:nvPr>
            <p:ph type="subTitle" idx="6"/>
          </p:nvPr>
        </p:nvSpPr>
        <p:spPr>
          <a:xfrm>
            <a:off x="6447479" y="39026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where we live on</a:t>
            </a:r>
            <a:endParaRPr/>
          </a:p>
        </p:txBody>
      </p:sp>
      <p:sp>
        <p:nvSpPr>
          <p:cNvPr id="442" name="Google Shape;442;p60"/>
          <p:cNvSpPr txBox="1">
            <a:spLocks noGrp="1"/>
          </p:cNvSpPr>
          <p:nvPr>
            <p:ph type="title" idx="7"/>
          </p:nvPr>
        </p:nvSpPr>
        <p:spPr>
          <a:xfrm>
            <a:off x="6385824" y="33728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443" name="Google Shape;443;p60"/>
          <p:cNvSpPr txBox="1">
            <a:spLocks noGrp="1"/>
          </p:cNvSpPr>
          <p:nvPr>
            <p:ph type="subTitle" idx="8"/>
          </p:nvPr>
        </p:nvSpPr>
        <p:spPr>
          <a:xfrm>
            <a:off x="865993" y="39026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a:t>
            </a:r>
            <a:endParaRPr/>
          </a:p>
        </p:txBody>
      </p:sp>
      <p:sp>
        <p:nvSpPr>
          <p:cNvPr id="444" name="Google Shape;444;p60"/>
          <p:cNvSpPr txBox="1">
            <a:spLocks noGrp="1"/>
          </p:cNvSpPr>
          <p:nvPr>
            <p:ph type="title" idx="9"/>
          </p:nvPr>
        </p:nvSpPr>
        <p:spPr>
          <a:xfrm>
            <a:off x="804325" y="33728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45" name="Google Shape;445;p60"/>
          <p:cNvSpPr txBox="1">
            <a:spLocks noGrp="1"/>
          </p:cNvSpPr>
          <p:nvPr>
            <p:ph type="subTitle" idx="13"/>
          </p:nvPr>
        </p:nvSpPr>
        <p:spPr>
          <a:xfrm>
            <a:off x="3654908" y="3902625"/>
            <a:ext cx="18957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446" name="Google Shape;446;p60"/>
          <p:cNvSpPr txBox="1">
            <a:spLocks noGrp="1"/>
          </p:cNvSpPr>
          <p:nvPr>
            <p:ph type="title" idx="14"/>
          </p:nvPr>
        </p:nvSpPr>
        <p:spPr>
          <a:xfrm>
            <a:off x="3593246" y="3372825"/>
            <a:ext cx="1957500" cy="5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61"/>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INFOGRAPHICS MAKE YOUR IDEA UNDERSTANDABLE</a:t>
            </a:r>
            <a:endParaRPr/>
          </a:p>
        </p:txBody>
      </p:sp>
      <p:grpSp>
        <p:nvGrpSpPr>
          <p:cNvPr id="452" name="Google Shape;452;p61"/>
          <p:cNvGrpSpPr/>
          <p:nvPr/>
        </p:nvGrpSpPr>
        <p:grpSpPr>
          <a:xfrm>
            <a:off x="3088079" y="1724382"/>
            <a:ext cx="2968186" cy="2968282"/>
            <a:chOff x="5080188" y="927900"/>
            <a:chExt cx="961200" cy="961200"/>
          </a:xfrm>
        </p:grpSpPr>
        <p:sp>
          <p:nvSpPr>
            <p:cNvPr id="453" name="Google Shape;453;p61"/>
            <p:cNvSpPr/>
            <p:nvPr/>
          </p:nvSpPr>
          <p:spPr>
            <a:xfrm>
              <a:off x="5201900" y="1050116"/>
              <a:ext cx="716700" cy="716700"/>
            </a:xfrm>
            <a:prstGeom prst="donut">
              <a:avLst>
                <a:gd name="adj" fmla="val 4716"/>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1"/>
            <p:cNvSpPr/>
            <p:nvPr/>
          </p:nvSpPr>
          <p:spPr>
            <a:xfrm>
              <a:off x="5269594" y="1117818"/>
              <a:ext cx="581100" cy="581100"/>
            </a:xfrm>
            <a:prstGeom prst="donut">
              <a:avLst>
                <a:gd name="adj" fmla="val 5814"/>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1"/>
            <p:cNvSpPr/>
            <p:nvPr/>
          </p:nvSpPr>
          <p:spPr>
            <a:xfrm>
              <a:off x="5339279" y="1187526"/>
              <a:ext cx="441900" cy="441600"/>
            </a:xfrm>
            <a:prstGeom prst="donut">
              <a:avLst>
                <a:gd name="adj" fmla="val 7648"/>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1"/>
            <p:cNvSpPr/>
            <p:nvPr/>
          </p:nvSpPr>
          <p:spPr>
            <a:xfrm>
              <a:off x="5414892" y="1263155"/>
              <a:ext cx="290700" cy="290700"/>
            </a:xfrm>
            <a:prstGeom prst="donut">
              <a:avLst>
                <a:gd name="adj" fmla="val 10182"/>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1"/>
            <p:cNvSpPr/>
            <p:nvPr/>
          </p:nvSpPr>
          <p:spPr>
            <a:xfrm rot="-3809958">
              <a:off x="5202435" y="1050148"/>
              <a:ext cx="716705" cy="716705"/>
            </a:xfrm>
            <a:prstGeom prst="blockArc">
              <a:avLst>
                <a:gd name="adj1" fmla="val 5266439"/>
                <a:gd name="adj2" fmla="val 19995741"/>
                <a:gd name="adj3" fmla="val 4692"/>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1"/>
            <p:cNvSpPr/>
            <p:nvPr/>
          </p:nvSpPr>
          <p:spPr>
            <a:xfrm rot="-3906059">
              <a:off x="5269616" y="1117617"/>
              <a:ext cx="581445" cy="581445"/>
            </a:xfrm>
            <a:prstGeom prst="blockArc">
              <a:avLst>
                <a:gd name="adj1" fmla="val 3085776"/>
                <a:gd name="adj2" fmla="val 20100839"/>
                <a:gd name="adj3" fmla="val 5564"/>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1"/>
            <p:cNvSpPr/>
            <p:nvPr/>
          </p:nvSpPr>
          <p:spPr>
            <a:xfrm rot="-4222340">
              <a:off x="5339825" y="1187386"/>
              <a:ext cx="442087" cy="442087"/>
            </a:xfrm>
            <a:prstGeom prst="blockArc">
              <a:avLst>
                <a:gd name="adj1" fmla="val 8884448"/>
                <a:gd name="adj2" fmla="val 20414899"/>
                <a:gd name="adj3" fmla="val 7688"/>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1"/>
            <p:cNvSpPr/>
            <p:nvPr/>
          </p:nvSpPr>
          <p:spPr>
            <a:xfrm rot="-4538880">
              <a:off x="5414922" y="1262925"/>
              <a:ext cx="290465" cy="290465"/>
            </a:xfrm>
            <a:prstGeom prst="blockArc">
              <a:avLst>
                <a:gd name="adj1" fmla="val 6490304"/>
                <a:gd name="adj2" fmla="val 20700625"/>
                <a:gd name="adj3" fmla="val 10156"/>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61"/>
          <p:cNvSpPr txBox="1"/>
          <p:nvPr/>
        </p:nvSpPr>
        <p:spPr>
          <a:xfrm>
            <a:off x="645424" y="2366875"/>
            <a:ext cx="2153400" cy="68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364951"/>
                </a:solidFill>
                <a:latin typeface="Barlow Medium"/>
                <a:ea typeface="Barlow Medium"/>
                <a:cs typeface="Barlow Medium"/>
                <a:sym typeface="Barlow Medium"/>
              </a:rPr>
              <a:t>Mercury was named after a god</a:t>
            </a:r>
            <a:endParaRPr sz="1800">
              <a:solidFill>
                <a:srgbClr val="364951"/>
              </a:solidFill>
              <a:latin typeface="Barlow Medium"/>
              <a:ea typeface="Barlow Medium"/>
              <a:cs typeface="Barlow Medium"/>
              <a:sym typeface="Barlow Medium"/>
            </a:endParaRPr>
          </a:p>
        </p:txBody>
      </p:sp>
      <p:sp>
        <p:nvSpPr>
          <p:cNvPr id="462" name="Google Shape;462;p61"/>
          <p:cNvSpPr txBox="1"/>
          <p:nvPr/>
        </p:nvSpPr>
        <p:spPr>
          <a:xfrm>
            <a:off x="1293624" y="1930525"/>
            <a:ext cx="1505100" cy="51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b="1">
                <a:solidFill>
                  <a:srgbClr val="0066FF"/>
                </a:solidFill>
                <a:latin typeface="Barlow"/>
                <a:ea typeface="Barlow"/>
                <a:cs typeface="Barlow"/>
                <a:sym typeface="Barlow"/>
              </a:rPr>
              <a:t>Mercury</a:t>
            </a:r>
            <a:endParaRPr sz="2500" b="1">
              <a:solidFill>
                <a:srgbClr val="0066FF"/>
              </a:solidFill>
              <a:latin typeface="Barlow"/>
              <a:ea typeface="Barlow"/>
              <a:cs typeface="Barlow"/>
              <a:sym typeface="Barlow"/>
            </a:endParaRPr>
          </a:p>
        </p:txBody>
      </p:sp>
      <p:sp>
        <p:nvSpPr>
          <p:cNvPr id="463" name="Google Shape;463;p61"/>
          <p:cNvSpPr txBox="1"/>
          <p:nvPr/>
        </p:nvSpPr>
        <p:spPr>
          <a:xfrm>
            <a:off x="6345776" y="2366864"/>
            <a:ext cx="21528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Despite being red, Mars is cold</a:t>
            </a:r>
            <a:endParaRPr sz="1800">
              <a:solidFill>
                <a:srgbClr val="364951"/>
              </a:solidFill>
              <a:latin typeface="Barlow Medium"/>
              <a:ea typeface="Barlow Medium"/>
              <a:cs typeface="Barlow Medium"/>
              <a:sym typeface="Barlow Medium"/>
            </a:endParaRPr>
          </a:p>
        </p:txBody>
      </p:sp>
      <p:sp>
        <p:nvSpPr>
          <p:cNvPr id="464" name="Google Shape;464;p61"/>
          <p:cNvSpPr txBox="1"/>
          <p:nvPr/>
        </p:nvSpPr>
        <p:spPr>
          <a:xfrm>
            <a:off x="6345776" y="1930525"/>
            <a:ext cx="1505100" cy="51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0066FF"/>
                </a:solidFill>
                <a:latin typeface="Barlow"/>
                <a:ea typeface="Barlow"/>
                <a:cs typeface="Barlow"/>
                <a:sym typeface="Barlow"/>
              </a:rPr>
              <a:t>Mars</a:t>
            </a:r>
            <a:endParaRPr sz="2500" b="1">
              <a:solidFill>
                <a:srgbClr val="0066FF"/>
              </a:solidFill>
              <a:latin typeface="Barlow"/>
              <a:ea typeface="Barlow"/>
              <a:cs typeface="Barlow"/>
              <a:sym typeface="Barlow"/>
            </a:endParaRPr>
          </a:p>
        </p:txBody>
      </p:sp>
      <p:sp>
        <p:nvSpPr>
          <p:cNvPr id="465" name="Google Shape;465;p61"/>
          <p:cNvSpPr txBox="1"/>
          <p:nvPr/>
        </p:nvSpPr>
        <p:spPr>
          <a:xfrm>
            <a:off x="645424" y="3763575"/>
            <a:ext cx="2153400" cy="68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364951"/>
                </a:solidFill>
                <a:latin typeface="Barlow Medium"/>
                <a:ea typeface="Barlow Medium"/>
                <a:cs typeface="Barlow Medium"/>
                <a:sym typeface="Barlow Medium"/>
              </a:rPr>
              <a:t>Saturn is the ringed planet</a:t>
            </a:r>
            <a:endParaRPr sz="1800">
              <a:solidFill>
                <a:srgbClr val="364951"/>
              </a:solidFill>
              <a:latin typeface="Barlow Medium"/>
              <a:ea typeface="Barlow Medium"/>
              <a:cs typeface="Barlow Medium"/>
              <a:sym typeface="Barlow Medium"/>
            </a:endParaRPr>
          </a:p>
        </p:txBody>
      </p:sp>
      <p:sp>
        <p:nvSpPr>
          <p:cNvPr id="466" name="Google Shape;466;p61"/>
          <p:cNvSpPr txBox="1"/>
          <p:nvPr/>
        </p:nvSpPr>
        <p:spPr>
          <a:xfrm>
            <a:off x="1293624" y="3327225"/>
            <a:ext cx="1505100" cy="518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b="1">
                <a:solidFill>
                  <a:srgbClr val="0066FF"/>
                </a:solidFill>
                <a:latin typeface="Barlow"/>
                <a:ea typeface="Barlow"/>
                <a:cs typeface="Barlow"/>
                <a:sym typeface="Barlow"/>
              </a:rPr>
              <a:t>Saturn</a:t>
            </a:r>
            <a:endParaRPr sz="2500" b="1">
              <a:solidFill>
                <a:srgbClr val="0066FF"/>
              </a:solidFill>
              <a:latin typeface="Barlow"/>
              <a:ea typeface="Barlow"/>
              <a:cs typeface="Barlow"/>
              <a:sym typeface="Barlow"/>
            </a:endParaRPr>
          </a:p>
        </p:txBody>
      </p:sp>
      <p:sp>
        <p:nvSpPr>
          <p:cNvPr id="467" name="Google Shape;467;p61"/>
          <p:cNvSpPr txBox="1"/>
          <p:nvPr/>
        </p:nvSpPr>
        <p:spPr>
          <a:xfrm>
            <a:off x="6345764" y="3763564"/>
            <a:ext cx="21528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Venus has a beautiful name</a:t>
            </a:r>
            <a:endParaRPr sz="1800">
              <a:solidFill>
                <a:srgbClr val="364951"/>
              </a:solidFill>
              <a:latin typeface="Barlow Medium"/>
              <a:ea typeface="Barlow Medium"/>
              <a:cs typeface="Barlow Medium"/>
              <a:sym typeface="Barlow Medium"/>
            </a:endParaRPr>
          </a:p>
        </p:txBody>
      </p:sp>
      <p:sp>
        <p:nvSpPr>
          <p:cNvPr id="468" name="Google Shape;468;p61"/>
          <p:cNvSpPr txBox="1"/>
          <p:nvPr/>
        </p:nvSpPr>
        <p:spPr>
          <a:xfrm>
            <a:off x="6345764" y="3327225"/>
            <a:ext cx="1505100" cy="51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0066FF"/>
                </a:solidFill>
                <a:latin typeface="Barlow"/>
                <a:ea typeface="Barlow"/>
                <a:cs typeface="Barlow"/>
                <a:sym typeface="Barlow"/>
              </a:rPr>
              <a:t>Venus</a:t>
            </a:r>
            <a:endParaRPr sz="2500" b="1">
              <a:solidFill>
                <a:srgbClr val="0066FF"/>
              </a:solidFill>
              <a:latin typeface="Barlow"/>
              <a:ea typeface="Barlow"/>
              <a:cs typeface="Barlow"/>
              <a:sym typeface="Barlow"/>
            </a:endParaRPr>
          </a:p>
        </p:txBody>
      </p:sp>
      <p:cxnSp>
        <p:nvCxnSpPr>
          <p:cNvPr id="469" name="Google Shape;469;p61"/>
          <p:cNvCxnSpPr/>
          <p:nvPr/>
        </p:nvCxnSpPr>
        <p:spPr>
          <a:xfrm>
            <a:off x="2972199" y="2189875"/>
            <a:ext cx="1261500" cy="0"/>
          </a:xfrm>
          <a:prstGeom prst="straightConnector1">
            <a:avLst/>
          </a:prstGeom>
          <a:noFill/>
          <a:ln w="28575" cap="flat" cmpd="sng">
            <a:solidFill>
              <a:schemeClr val="dk2"/>
            </a:solidFill>
            <a:prstDash val="solid"/>
            <a:round/>
            <a:headEnd type="oval" w="med" len="med"/>
            <a:tailEnd type="none" w="med" len="med"/>
          </a:ln>
        </p:spPr>
      </p:cxnSp>
      <p:cxnSp>
        <p:nvCxnSpPr>
          <p:cNvPr id="470" name="Google Shape;470;p61"/>
          <p:cNvCxnSpPr/>
          <p:nvPr/>
        </p:nvCxnSpPr>
        <p:spPr>
          <a:xfrm>
            <a:off x="2982474" y="3586575"/>
            <a:ext cx="822600" cy="0"/>
          </a:xfrm>
          <a:prstGeom prst="straightConnector1">
            <a:avLst/>
          </a:prstGeom>
          <a:noFill/>
          <a:ln w="28575" cap="flat" cmpd="sng">
            <a:solidFill>
              <a:schemeClr val="dk2"/>
            </a:solidFill>
            <a:prstDash val="solid"/>
            <a:round/>
            <a:headEnd type="oval" w="med" len="med"/>
            <a:tailEnd type="none" w="med" len="med"/>
          </a:ln>
        </p:spPr>
      </p:cxnSp>
      <p:cxnSp>
        <p:nvCxnSpPr>
          <p:cNvPr id="471" name="Google Shape;471;p61"/>
          <p:cNvCxnSpPr/>
          <p:nvPr/>
        </p:nvCxnSpPr>
        <p:spPr>
          <a:xfrm rot="10800000">
            <a:off x="5055133" y="3586575"/>
            <a:ext cx="1273200" cy="0"/>
          </a:xfrm>
          <a:prstGeom prst="straightConnector1">
            <a:avLst/>
          </a:prstGeom>
          <a:noFill/>
          <a:ln w="28575" cap="flat" cmpd="sng">
            <a:solidFill>
              <a:schemeClr val="dk2"/>
            </a:solidFill>
            <a:prstDash val="solid"/>
            <a:round/>
            <a:headEnd type="oval" w="med" len="med"/>
            <a:tailEnd type="none" w="med" len="med"/>
          </a:ln>
        </p:spPr>
      </p:cxnSp>
      <p:cxnSp>
        <p:nvCxnSpPr>
          <p:cNvPr id="472" name="Google Shape;472;p61"/>
          <p:cNvCxnSpPr/>
          <p:nvPr/>
        </p:nvCxnSpPr>
        <p:spPr>
          <a:xfrm flipH="1">
            <a:off x="4704133" y="2189875"/>
            <a:ext cx="1624200" cy="6510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cxnSp>
        <p:nvCxnSpPr>
          <p:cNvPr id="477" name="Google Shape;477;p62"/>
          <p:cNvCxnSpPr/>
          <p:nvPr/>
        </p:nvCxnSpPr>
        <p:spPr>
          <a:xfrm rot="10800000">
            <a:off x="3128556" y="2211550"/>
            <a:ext cx="377400" cy="0"/>
          </a:xfrm>
          <a:prstGeom prst="straightConnector1">
            <a:avLst/>
          </a:prstGeom>
          <a:noFill/>
          <a:ln w="28575" cap="flat" cmpd="sng">
            <a:solidFill>
              <a:schemeClr val="dk2"/>
            </a:solidFill>
            <a:prstDash val="solid"/>
            <a:round/>
            <a:headEnd type="oval" w="med" len="med"/>
            <a:tailEnd type="none" w="med" len="med"/>
          </a:ln>
        </p:spPr>
      </p:cxnSp>
      <p:cxnSp>
        <p:nvCxnSpPr>
          <p:cNvPr id="478" name="Google Shape;478;p62"/>
          <p:cNvCxnSpPr/>
          <p:nvPr/>
        </p:nvCxnSpPr>
        <p:spPr>
          <a:xfrm rot="10800000">
            <a:off x="3128556" y="3175175"/>
            <a:ext cx="377400" cy="0"/>
          </a:xfrm>
          <a:prstGeom prst="straightConnector1">
            <a:avLst/>
          </a:prstGeom>
          <a:noFill/>
          <a:ln w="28575" cap="flat" cmpd="sng">
            <a:solidFill>
              <a:schemeClr val="dk2"/>
            </a:solidFill>
            <a:prstDash val="solid"/>
            <a:round/>
            <a:headEnd type="oval" w="med" len="med"/>
            <a:tailEnd type="none" w="med" len="med"/>
          </a:ln>
        </p:spPr>
      </p:cxnSp>
      <p:cxnSp>
        <p:nvCxnSpPr>
          <p:cNvPr id="479" name="Google Shape;479;p62"/>
          <p:cNvCxnSpPr/>
          <p:nvPr/>
        </p:nvCxnSpPr>
        <p:spPr>
          <a:xfrm rot="10800000">
            <a:off x="3128556" y="4138800"/>
            <a:ext cx="377400" cy="0"/>
          </a:xfrm>
          <a:prstGeom prst="straightConnector1">
            <a:avLst/>
          </a:prstGeom>
          <a:noFill/>
          <a:ln w="28575" cap="flat" cmpd="sng">
            <a:solidFill>
              <a:schemeClr val="dk2"/>
            </a:solidFill>
            <a:prstDash val="solid"/>
            <a:round/>
            <a:headEnd type="oval" w="med" len="med"/>
            <a:tailEnd type="none" w="med" len="med"/>
          </a:ln>
        </p:spPr>
      </p:cxnSp>
      <p:sp>
        <p:nvSpPr>
          <p:cNvPr id="480" name="Google Shape;480;p62"/>
          <p:cNvSpPr txBox="1">
            <a:spLocks noGrp="1"/>
          </p:cNvSpPr>
          <p:nvPr>
            <p:ph type="title"/>
          </p:nvPr>
        </p:nvSpPr>
        <p:spPr>
          <a:xfrm>
            <a:off x="2951450" y="381600"/>
            <a:ext cx="54726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TIMELINE ALWAYS WORKS WELL</a:t>
            </a:r>
            <a:endParaRPr/>
          </a:p>
        </p:txBody>
      </p:sp>
      <p:sp>
        <p:nvSpPr>
          <p:cNvPr id="481" name="Google Shape;481;p62"/>
          <p:cNvSpPr txBox="1"/>
          <p:nvPr/>
        </p:nvSpPr>
        <p:spPr>
          <a:xfrm>
            <a:off x="720000" y="1985553"/>
            <a:ext cx="19260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rgbClr val="FFFFFF"/>
                </a:solidFill>
                <a:latin typeface="Barlow"/>
                <a:ea typeface="Barlow"/>
                <a:cs typeface="Barlow"/>
                <a:sym typeface="Barlow"/>
              </a:rPr>
              <a:t>2010 - 2014</a:t>
            </a:r>
            <a:endParaRPr sz="2500" b="1">
              <a:solidFill>
                <a:srgbClr val="FFFFFF"/>
              </a:solidFill>
              <a:latin typeface="Barlow"/>
              <a:ea typeface="Barlow"/>
              <a:cs typeface="Barlow"/>
              <a:sym typeface="Barlow"/>
            </a:endParaRPr>
          </a:p>
        </p:txBody>
      </p:sp>
      <p:sp>
        <p:nvSpPr>
          <p:cNvPr id="482" name="Google Shape;482;p62"/>
          <p:cNvSpPr txBox="1"/>
          <p:nvPr/>
        </p:nvSpPr>
        <p:spPr>
          <a:xfrm>
            <a:off x="720000" y="2946580"/>
            <a:ext cx="19260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rgbClr val="FFFFFF"/>
                </a:solidFill>
                <a:latin typeface="Barlow"/>
                <a:ea typeface="Barlow"/>
                <a:cs typeface="Barlow"/>
                <a:sym typeface="Barlow"/>
              </a:rPr>
              <a:t>2015 - 2018</a:t>
            </a:r>
            <a:endParaRPr sz="2500" b="1">
              <a:solidFill>
                <a:srgbClr val="FFFFFF"/>
              </a:solidFill>
              <a:latin typeface="Barlow"/>
              <a:ea typeface="Barlow"/>
              <a:cs typeface="Barlow"/>
              <a:sym typeface="Barlow"/>
            </a:endParaRPr>
          </a:p>
        </p:txBody>
      </p:sp>
      <p:sp>
        <p:nvSpPr>
          <p:cNvPr id="483" name="Google Shape;483;p62"/>
          <p:cNvSpPr txBox="1"/>
          <p:nvPr/>
        </p:nvSpPr>
        <p:spPr>
          <a:xfrm>
            <a:off x="720000" y="3907608"/>
            <a:ext cx="19260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rgbClr val="FFFFFF"/>
                </a:solidFill>
                <a:latin typeface="Barlow"/>
                <a:ea typeface="Barlow"/>
                <a:cs typeface="Barlow"/>
                <a:sym typeface="Barlow"/>
              </a:rPr>
              <a:t>2019 - 2020</a:t>
            </a:r>
            <a:endParaRPr sz="2500" b="1">
              <a:solidFill>
                <a:srgbClr val="FFFFFF"/>
              </a:solidFill>
              <a:latin typeface="Barlow"/>
              <a:ea typeface="Barlow"/>
              <a:cs typeface="Barlow"/>
              <a:sym typeface="Barlow"/>
            </a:endParaRPr>
          </a:p>
        </p:txBody>
      </p:sp>
      <p:sp>
        <p:nvSpPr>
          <p:cNvPr id="484" name="Google Shape;484;p62"/>
          <p:cNvSpPr/>
          <p:nvPr/>
        </p:nvSpPr>
        <p:spPr>
          <a:xfrm>
            <a:off x="1173800" y="0"/>
            <a:ext cx="1956425" cy="5459550"/>
          </a:xfrm>
          <a:custGeom>
            <a:avLst/>
            <a:gdLst/>
            <a:ahLst/>
            <a:cxnLst/>
            <a:rect l="l" t="t" r="r" b="b"/>
            <a:pathLst>
              <a:path w="78257" h="218382" extrusionOk="0">
                <a:moveTo>
                  <a:pt x="0" y="0"/>
                </a:moveTo>
                <a:lnTo>
                  <a:pt x="78191" y="77703"/>
                </a:lnTo>
                <a:lnTo>
                  <a:pt x="78257" y="218382"/>
                </a:lnTo>
              </a:path>
            </a:pathLst>
          </a:custGeom>
          <a:noFill/>
          <a:ln w="28575" cap="flat" cmpd="sng">
            <a:solidFill>
              <a:schemeClr val="dk2"/>
            </a:solidFill>
            <a:prstDash val="solid"/>
            <a:round/>
            <a:headEnd type="none" w="med" len="med"/>
            <a:tailEnd type="none" w="med" len="med"/>
          </a:ln>
        </p:spPr>
      </p:sp>
      <p:sp>
        <p:nvSpPr>
          <p:cNvPr id="485" name="Google Shape;485;p62"/>
          <p:cNvSpPr txBox="1"/>
          <p:nvPr/>
        </p:nvSpPr>
        <p:spPr>
          <a:xfrm>
            <a:off x="3698275" y="1851100"/>
            <a:ext cx="31059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Mercury is the smallest planet in the Solar System</a:t>
            </a:r>
            <a:endParaRPr sz="1800">
              <a:solidFill>
                <a:srgbClr val="364951"/>
              </a:solidFill>
              <a:latin typeface="Barlow Medium"/>
              <a:ea typeface="Barlow Medium"/>
              <a:cs typeface="Barlow Medium"/>
              <a:sym typeface="Barlow Medium"/>
            </a:endParaRPr>
          </a:p>
        </p:txBody>
      </p:sp>
      <p:sp>
        <p:nvSpPr>
          <p:cNvPr id="486" name="Google Shape;486;p62"/>
          <p:cNvSpPr txBox="1"/>
          <p:nvPr/>
        </p:nvSpPr>
        <p:spPr>
          <a:xfrm>
            <a:off x="3698275" y="2814725"/>
            <a:ext cx="31059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Despite being red, Mars is actually a cold place</a:t>
            </a:r>
            <a:endParaRPr sz="1800">
              <a:solidFill>
                <a:srgbClr val="364951"/>
              </a:solidFill>
              <a:latin typeface="Barlow Medium"/>
              <a:ea typeface="Barlow Medium"/>
              <a:cs typeface="Barlow Medium"/>
              <a:sym typeface="Barlow Medium"/>
            </a:endParaRPr>
          </a:p>
        </p:txBody>
      </p:sp>
      <p:sp>
        <p:nvSpPr>
          <p:cNvPr id="487" name="Google Shape;487;p62"/>
          <p:cNvSpPr txBox="1"/>
          <p:nvPr/>
        </p:nvSpPr>
        <p:spPr>
          <a:xfrm>
            <a:off x="3698275" y="3778350"/>
            <a:ext cx="31059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Jupiter is the biggest planet in the Solar System</a:t>
            </a:r>
            <a:endParaRPr sz="1800">
              <a:solidFill>
                <a:srgbClr val="364951"/>
              </a:solidFill>
              <a:latin typeface="Barlow Medium"/>
              <a:ea typeface="Barlow Medium"/>
              <a:cs typeface="Barlow Medium"/>
              <a:sym typeface="Barlow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491"/>
        <p:cNvGrpSpPr/>
        <p:nvPr/>
      </p:nvGrpSpPr>
      <p:grpSpPr>
        <a:xfrm>
          <a:off x="0" y="0"/>
          <a:ext cx="0" cy="0"/>
          <a:chOff x="0" y="0"/>
          <a:chExt cx="0" cy="0"/>
        </a:xfrm>
      </p:grpSpPr>
      <p:sp>
        <p:nvSpPr>
          <p:cNvPr id="492" name="Google Shape;492;p63"/>
          <p:cNvSpPr txBox="1"/>
          <p:nvPr/>
        </p:nvSpPr>
        <p:spPr>
          <a:xfrm>
            <a:off x="742800" y="3535519"/>
            <a:ext cx="2262000" cy="674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Barlow Medium"/>
                <a:ea typeface="Barlow Medium"/>
                <a:cs typeface="Barlow Medium"/>
                <a:sym typeface="Barlow Medium"/>
              </a:rPr>
              <a:t>Despite being red, Mars is actually a cold place</a:t>
            </a:r>
            <a:endParaRPr sz="1600">
              <a:solidFill>
                <a:schemeClr val="dk1"/>
              </a:solidFill>
              <a:latin typeface="Barlow Medium"/>
              <a:ea typeface="Barlow Medium"/>
              <a:cs typeface="Barlow Medium"/>
              <a:sym typeface="Barlow Medium"/>
            </a:endParaRPr>
          </a:p>
        </p:txBody>
      </p:sp>
      <p:sp>
        <p:nvSpPr>
          <p:cNvPr id="493" name="Google Shape;493;p63"/>
          <p:cNvSpPr txBox="1"/>
          <p:nvPr/>
        </p:nvSpPr>
        <p:spPr>
          <a:xfrm>
            <a:off x="6139175" y="3535519"/>
            <a:ext cx="2262000" cy="674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Barlow Medium"/>
                <a:ea typeface="Barlow Medium"/>
                <a:cs typeface="Barlow Medium"/>
                <a:sym typeface="Barlow Medium"/>
              </a:rPr>
              <a:t>Saturn is a gas giant and has several rings</a:t>
            </a:r>
            <a:endParaRPr sz="1600">
              <a:solidFill>
                <a:schemeClr val="dk1"/>
              </a:solidFill>
              <a:latin typeface="Barlow Medium"/>
              <a:ea typeface="Barlow Medium"/>
              <a:cs typeface="Barlow Medium"/>
              <a:sym typeface="Barlow Medium"/>
            </a:endParaRPr>
          </a:p>
        </p:txBody>
      </p:sp>
      <p:sp>
        <p:nvSpPr>
          <p:cNvPr id="494" name="Google Shape;494;p63"/>
          <p:cNvSpPr txBox="1"/>
          <p:nvPr/>
        </p:nvSpPr>
        <p:spPr>
          <a:xfrm>
            <a:off x="3440987" y="3535519"/>
            <a:ext cx="2262000" cy="674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Barlow Medium"/>
                <a:ea typeface="Barlow Medium"/>
                <a:cs typeface="Barlow Medium"/>
                <a:sym typeface="Barlow Medium"/>
              </a:rPr>
              <a:t>Venus is the second planet from the Sun</a:t>
            </a:r>
            <a:endParaRPr sz="1600">
              <a:solidFill>
                <a:schemeClr val="dk1"/>
              </a:solidFill>
              <a:latin typeface="Barlow Medium"/>
              <a:ea typeface="Barlow Medium"/>
              <a:cs typeface="Barlow Medium"/>
              <a:sym typeface="Barlow Medium"/>
            </a:endParaRPr>
          </a:p>
        </p:txBody>
      </p:sp>
      <p:sp>
        <p:nvSpPr>
          <p:cNvPr id="495" name="Google Shape;495;p63"/>
          <p:cNvSpPr txBox="1"/>
          <p:nvPr/>
        </p:nvSpPr>
        <p:spPr>
          <a:xfrm>
            <a:off x="3441000" y="2297503"/>
            <a:ext cx="2262000" cy="6747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Barlow Medium"/>
                <a:ea typeface="Barlow Medium"/>
                <a:cs typeface="Barlow Medium"/>
                <a:sym typeface="Barlow Medium"/>
              </a:rPr>
              <a:t>It’s the biggest planet in the Solar System</a:t>
            </a:r>
            <a:endParaRPr sz="1600">
              <a:solidFill>
                <a:schemeClr val="lt1"/>
              </a:solidFill>
              <a:latin typeface="Barlow Medium"/>
              <a:ea typeface="Barlow Medium"/>
              <a:cs typeface="Barlow Medium"/>
              <a:sym typeface="Barlow Medium"/>
            </a:endParaRPr>
          </a:p>
        </p:txBody>
      </p:sp>
      <p:sp>
        <p:nvSpPr>
          <p:cNvPr id="496" name="Google Shape;496;p63"/>
          <p:cNvSpPr txBox="1"/>
          <p:nvPr/>
        </p:nvSpPr>
        <p:spPr>
          <a:xfrm>
            <a:off x="3441000" y="1328109"/>
            <a:ext cx="2262000" cy="674700"/>
          </a:xfrm>
          <a:prstGeom prst="rect">
            <a:avLst/>
          </a:prstGeom>
          <a:solidFill>
            <a:schemeClr val="dk2"/>
          </a:solid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500" b="1">
                <a:solidFill>
                  <a:schemeClr val="lt1"/>
                </a:solidFill>
                <a:latin typeface="Barlow"/>
                <a:ea typeface="Barlow"/>
                <a:cs typeface="Barlow"/>
                <a:sym typeface="Barlow"/>
              </a:rPr>
              <a:t>Jupiter</a:t>
            </a:r>
            <a:endParaRPr sz="2500" b="1">
              <a:solidFill>
                <a:schemeClr val="lt1"/>
              </a:solidFill>
              <a:latin typeface="Barlow"/>
              <a:ea typeface="Barlow"/>
              <a:cs typeface="Barlow"/>
              <a:sym typeface="Barlow"/>
            </a:endParaRPr>
          </a:p>
        </p:txBody>
      </p:sp>
      <p:cxnSp>
        <p:nvCxnSpPr>
          <p:cNvPr id="497" name="Google Shape;497;p63"/>
          <p:cNvCxnSpPr>
            <a:stCxn id="492" idx="0"/>
            <a:endCxn id="493" idx="0"/>
          </p:cNvCxnSpPr>
          <p:nvPr/>
        </p:nvCxnSpPr>
        <p:spPr>
          <a:xfrm rot="-5400000" flipH="1">
            <a:off x="4571700" y="837619"/>
            <a:ext cx="600" cy="5396400"/>
          </a:xfrm>
          <a:prstGeom prst="bentConnector3">
            <a:avLst>
              <a:gd name="adj1" fmla="val -39687500"/>
            </a:avLst>
          </a:prstGeom>
          <a:noFill/>
          <a:ln w="28575" cap="flat" cmpd="sng">
            <a:solidFill>
              <a:schemeClr val="dk2"/>
            </a:solidFill>
            <a:prstDash val="solid"/>
            <a:round/>
            <a:headEnd type="none" w="med" len="med"/>
            <a:tailEnd type="none" w="med" len="med"/>
          </a:ln>
        </p:spPr>
      </p:cxnSp>
      <p:cxnSp>
        <p:nvCxnSpPr>
          <p:cNvPr id="498" name="Google Shape;498;p63"/>
          <p:cNvCxnSpPr>
            <a:stCxn id="495" idx="2"/>
            <a:endCxn id="494" idx="0"/>
          </p:cNvCxnSpPr>
          <p:nvPr/>
        </p:nvCxnSpPr>
        <p:spPr>
          <a:xfrm rot="-5400000" flipH="1">
            <a:off x="4290600" y="3253603"/>
            <a:ext cx="563400" cy="600"/>
          </a:xfrm>
          <a:prstGeom prst="bentConnector3">
            <a:avLst>
              <a:gd name="adj1" fmla="val 49992"/>
            </a:avLst>
          </a:prstGeom>
          <a:noFill/>
          <a:ln w="28575" cap="flat" cmpd="sng">
            <a:solidFill>
              <a:schemeClr val="dk2"/>
            </a:solidFill>
            <a:prstDash val="solid"/>
            <a:round/>
            <a:headEnd type="none" w="med" len="med"/>
            <a:tailEnd type="none" w="med" len="med"/>
          </a:ln>
        </p:spPr>
      </p:cxnSp>
      <p:cxnSp>
        <p:nvCxnSpPr>
          <p:cNvPr id="499" name="Google Shape;499;p63"/>
          <p:cNvCxnSpPr>
            <a:stCxn id="495" idx="0"/>
            <a:endCxn id="496" idx="2"/>
          </p:cNvCxnSpPr>
          <p:nvPr/>
        </p:nvCxnSpPr>
        <p:spPr>
          <a:xfrm rot="-5400000">
            <a:off x="4425000" y="2149903"/>
            <a:ext cx="294600" cy="600"/>
          </a:xfrm>
          <a:prstGeom prst="bentConnector3">
            <a:avLst>
              <a:gd name="adj1" fmla="val 50016"/>
            </a:avLst>
          </a:prstGeom>
          <a:noFill/>
          <a:ln w="28575" cap="flat" cmpd="sng">
            <a:solidFill>
              <a:schemeClr val="dk2"/>
            </a:solidFill>
            <a:prstDash val="solid"/>
            <a:round/>
            <a:headEnd type="none" w="med" len="med"/>
            <a:tailEnd type="none" w="med" len="med"/>
          </a:ln>
        </p:spPr>
      </p:cxnSp>
      <p:sp>
        <p:nvSpPr>
          <p:cNvPr id="500" name="Google Shape;500;p63"/>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OVERVIEW DIAGRAM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04"/>
        <p:cNvGrpSpPr/>
        <p:nvPr/>
      </p:nvGrpSpPr>
      <p:grpSpPr>
        <a:xfrm>
          <a:off x="0" y="0"/>
          <a:ext cx="0" cy="0"/>
          <a:chOff x="0" y="0"/>
          <a:chExt cx="0" cy="0"/>
        </a:xfrm>
      </p:grpSpPr>
      <p:sp>
        <p:nvSpPr>
          <p:cNvPr id="505" name="Google Shape;505;p64"/>
          <p:cNvSpPr/>
          <p:nvPr/>
        </p:nvSpPr>
        <p:spPr>
          <a:xfrm>
            <a:off x="-541954" y="2002915"/>
            <a:ext cx="7788600" cy="2235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06" name="Google Shape;506;p64"/>
          <p:cNvGraphicFramePr/>
          <p:nvPr/>
        </p:nvGraphicFramePr>
        <p:xfrm>
          <a:off x="988596" y="2003126"/>
          <a:ext cx="3000000" cy="3000000"/>
        </p:xfrm>
        <a:graphic>
          <a:graphicData uri="http://schemas.openxmlformats.org/drawingml/2006/table">
            <a:tbl>
              <a:tblPr>
                <a:noFill/>
                <a:tableStyleId>{47ABC557-426A-4048-8634-A0345B74269E}</a:tableStyleId>
              </a:tblPr>
              <a:tblGrid>
                <a:gridCol w="1587075">
                  <a:extLst>
                    <a:ext uri="{9D8B030D-6E8A-4147-A177-3AD203B41FA5}">
                      <a16:colId xmlns:a16="http://schemas.microsoft.com/office/drawing/2014/main" val="20000"/>
                    </a:ext>
                  </a:extLst>
                </a:gridCol>
                <a:gridCol w="1542025">
                  <a:extLst>
                    <a:ext uri="{9D8B030D-6E8A-4147-A177-3AD203B41FA5}">
                      <a16:colId xmlns:a16="http://schemas.microsoft.com/office/drawing/2014/main" val="20001"/>
                    </a:ext>
                  </a:extLst>
                </a:gridCol>
                <a:gridCol w="1564550">
                  <a:extLst>
                    <a:ext uri="{9D8B030D-6E8A-4147-A177-3AD203B41FA5}">
                      <a16:colId xmlns:a16="http://schemas.microsoft.com/office/drawing/2014/main" val="20002"/>
                    </a:ext>
                  </a:extLst>
                </a:gridCol>
                <a:gridCol w="1564550">
                  <a:extLst>
                    <a:ext uri="{9D8B030D-6E8A-4147-A177-3AD203B41FA5}">
                      <a16:colId xmlns:a16="http://schemas.microsoft.com/office/drawing/2014/main" val="20003"/>
                    </a:ext>
                  </a:extLst>
                </a:gridCol>
              </a:tblGrid>
              <a:tr h="681200">
                <a:tc>
                  <a:txBody>
                    <a:bodyPr/>
                    <a:lstStyle/>
                    <a:p>
                      <a:pPr marL="0" lvl="0" indent="0" algn="r" rtl="0">
                        <a:spcBef>
                          <a:spcPts val="0"/>
                        </a:spcBef>
                        <a:spcAft>
                          <a:spcPts val="0"/>
                        </a:spcAft>
                        <a:buNone/>
                      </a:pPr>
                      <a:endParaRPr sz="2500" b="1">
                        <a:solidFill>
                          <a:schemeClr val="dk2"/>
                        </a:solidFill>
                        <a:latin typeface="Barlow"/>
                        <a:ea typeface="Barlow"/>
                        <a:cs typeface="Barlow"/>
                        <a:sym typeface="Barlow"/>
                      </a:endParaRPr>
                    </a:p>
                  </a:txBody>
                  <a:tcPr marL="91425" marR="198000" marT="68575" marB="68575" anchor="ctr">
                    <a:lnL w="28575"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28575"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lt1"/>
                          </a:solidFill>
                          <a:latin typeface="Barlow Medium"/>
                          <a:ea typeface="Barlow Medium"/>
                          <a:cs typeface="Barlow Medium"/>
                          <a:sym typeface="Barlow Medium"/>
                        </a:rPr>
                        <a:t>Mass</a:t>
                      </a:r>
                      <a:endParaRPr sz="25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2500">
                          <a:solidFill>
                            <a:schemeClr val="lt1"/>
                          </a:solidFill>
                          <a:latin typeface="Barlow Medium"/>
                          <a:ea typeface="Barlow Medium"/>
                          <a:cs typeface="Barlow Medium"/>
                          <a:sym typeface="Barlow Medium"/>
                        </a:rPr>
                        <a:t>Diameter</a:t>
                      </a:r>
                      <a:endParaRPr sz="25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2500">
                          <a:solidFill>
                            <a:schemeClr val="lt1"/>
                          </a:solidFill>
                          <a:latin typeface="Barlow Medium"/>
                          <a:ea typeface="Barlow Medium"/>
                          <a:cs typeface="Barlow Medium"/>
                          <a:sym typeface="Barlow Medium"/>
                        </a:rPr>
                        <a:t>Gravity</a:t>
                      </a:r>
                      <a:endParaRPr sz="25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9150">
                <a:tc>
                  <a:txBody>
                    <a:bodyPr/>
                    <a:lstStyle/>
                    <a:p>
                      <a:pPr marL="0" lvl="0" indent="0" algn="r" rtl="0">
                        <a:spcBef>
                          <a:spcPts val="0"/>
                        </a:spcBef>
                        <a:spcAft>
                          <a:spcPts val="0"/>
                        </a:spcAft>
                        <a:buNone/>
                      </a:pPr>
                      <a:r>
                        <a:rPr lang="en" sz="2500" b="1">
                          <a:solidFill>
                            <a:schemeClr val="lt1"/>
                          </a:solidFill>
                          <a:latin typeface="Barlow"/>
                          <a:ea typeface="Barlow"/>
                          <a:cs typeface="Barlow"/>
                          <a:sym typeface="Barlow"/>
                        </a:rPr>
                        <a:t>Mars</a:t>
                      </a:r>
                      <a:endParaRPr sz="2500" b="1">
                        <a:solidFill>
                          <a:schemeClr val="lt1"/>
                        </a:solidFill>
                        <a:latin typeface="Barlow"/>
                        <a:ea typeface="Barlow"/>
                        <a:cs typeface="Barlow"/>
                        <a:sym typeface="Barlow"/>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0.06</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0.38</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0.38</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extLst>
                  <a:ext uri="{0D108BD9-81ED-4DB2-BD59-A6C34878D82A}">
                    <a16:rowId xmlns:a16="http://schemas.microsoft.com/office/drawing/2014/main" val="10001"/>
                  </a:ext>
                </a:extLst>
              </a:tr>
              <a:tr h="469150">
                <a:tc>
                  <a:txBody>
                    <a:bodyPr/>
                    <a:lstStyle/>
                    <a:p>
                      <a:pPr marL="0" lvl="0" indent="0" algn="r" rtl="0">
                        <a:spcBef>
                          <a:spcPts val="0"/>
                        </a:spcBef>
                        <a:spcAft>
                          <a:spcPts val="0"/>
                        </a:spcAft>
                        <a:buNone/>
                      </a:pPr>
                      <a:r>
                        <a:rPr lang="en" sz="2500" b="1">
                          <a:solidFill>
                            <a:schemeClr val="lt1"/>
                          </a:solidFill>
                          <a:latin typeface="Barlow"/>
                          <a:ea typeface="Barlow"/>
                          <a:cs typeface="Barlow"/>
                          <a:sym typeface="Barlow"/>
                        </a:rPr>
                        <a:t>Venus</a:t>
                      </a:r>
                      <a:endParaRPr sz="2500" b="1">
                        <a:solidFill>
                          <a:schemeClr val="lt1"/>
                        </a:solidFill>
                        <a:latin typeface="Barlow"/>
                        <a:ea typeface="Barlow"/>
                        <a:cs typeface="Barlow"/>
                        <a:sym typeface="Barlow"/>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0.11</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0.53</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0.38</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extLst>
                  <a:ext uri="{0D108BD9-81ED-4DB2-BD59-A6C34878D82A}">
                    <a16:rowId xmlns:a16="http://schemas.microsoft.com/office/drawing/2014/main" val="10002"/>
                  </a:ext>
                </a:extLst>
              </a:tr>
              <a:tr h="469150">
                <a:tc>
                  <a:txBody>
                    <a:bodyPr/>
                    <a:lstStyle/>
                    <a:p>
                      <a:pPr marL="0" lvl="0" indent="0" algn="r" rtl="0">
                        <a:spcBef>
                          <a:spcPts val="0"/>
                        </a:spcBef>
                        <a:spcAft>
                          <a:spcPts val="0"/>
                        </a:spcAft>
                        <a:buNone/>
                      </a:pPr>
                      <a:r>
                        <a:rPr lang="en" sz="2500" b="1">
                          <a:solidFill>
                            <a:schemeClr val="lt1"/>
                          </a:solidFill>
                          <a:latin typeface="Barlow"/>
                          <a:ea typeface="Barlow"/>
                          <a:cs typeface="Barlow"/>
                          <a:sym typeface="Barlow"/>
                        </a:rPr>
                        <a:t>Earth</a:t>
                      </a:r>
                      <a:endParaRPr sz="2500" b="1">
                        <a:solidFill>
                          <a:schemeClr val="lt1"/>
                        </a:solidFill>
                        <a:latin typeface="Barlow"/>
                        <a:ea typeface="Barlow"/>
                        <a:cs typeface="Barlow"/>
                        <a:sym typeface="Barlow"/>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95.2</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9.4</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Barlow Medium"/>
                          <a:ea typeface="Barlow Medium"/>
                          <a:cs typeface="Barlow Medium"/>
                          <a:sym typeface="Barlow Medium"/>
                        </a:rPr>
                        <a:t>1.16</a:t>
                      </a:r>
                      <a:endParaRPr sz="1800">
                        <a:solidFill>
                          <a:schemeClr val="lt1"/>
                        </a:solidFill>
                        <a:latin typeface="Barlow Medium"/>
                        <a:ea typeface="Barlow Medium"/>
                        <a:cs typeface="Barlow Medium"/>
                        <a:sym typeface="Barlow Mediu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07" name="Google Shape;507;p64"/>
          <p:cNvSpPr txBox="1">
            <a:spLocks noGrp="1"/>
          </p:cNvSpPr>
          <p:nvPr>
            <p:ph type="title"/>
          </p:nvPr>
        </p:nvSpPr>
        <p:spPr>
          <a:xfrm>
            <a:off x="2951450" y="381600"/>
            <a:ext cx="54726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USE A TABLE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65"/>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MAP</a:t>
            </a:r>
            <a:endParaRPr/>
          </a:p>
        </p:txBody>
      </p:sp>
      <p:grpSp>
        <p:nvGrpSpPr>
          <p:cNvPr id="513" name="Google Shape;513;p65"/>
          <p:cNvGrpSpPr/>
          <p:nvPr/>
        </p:nvGrpSpPr>
        <p:grpSpPr>
          <a:xfrm>
            <a:off x="655850" y="1457163"/>
            <a:ext cx="5216653" cy="2779101"/>
            <a:chOff x="233350" y="949250"/>
            <a:chExt cx="7137300" cy="3802300"/>
          </a:xfrm>
        </p:grpSpPr>
        <p:sp>
          <p:nvSpPr>
            <p:cNvPr id="514" name="Google Shape;514;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65"/>
          <p:cNvSpPr txBox="1"/>
          <p:nvPr/>
        </p:nvSpPr>
        <p:spPr>
          <a:xfrm>
            <a:off x="6447507" y="3602200"/>
            <a:ext cx="1895700" cy="72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364951"/>
                </a:solidFill>
                <a:latin typeface="Barlow Medium"/>
                <a:ea typeface="Barlow Medium"/>
                <a:cs typeface="Barlow Medium"/>
                <a:sym typeface="Barlow Medium"/>
              </a:rPr>
              <a:t>It’s the closest planet to the Sun</a:t>
            </a:r>
            <a:endParaRPr sz="1800">
              <a:solidFill>
                <a:srgbClr val="364951"/>
              </a:solidFill>
              <a:latin typeface="Barlow Medium"/>
              <a:ea typeface="Barlow Medium"/>
              <a:cs typeface="Barlow Medium"/>
              <a:sym typeface="Barlow Medium"/>
            </a:endParaRPr>
          </a:p>
        </p:txBody>
      </p:sp>
      <p:sp>
        <p:nvSpPr>
          <p:cNvPr id="566" name="Google Shape;566;p65"/>
          <p:cNvSpPr txBox="1"/>
          <p:nvPr/>
        </p:nvSpPr>
        <p:spPr>
          <a:xfrm>
            <a:off x="6385850" y="3091250"/>
            <a:ext cx="1957500" cy="510900"/>
          </a:xfrm>
          <a:prstGeom prst="rect">
            <a:avLst/>
          </a:prstGeom>
          <a:solidFill>
            <a:srgbClr val="0066FF"/>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rgbClr val="FFFFFF"/>
                </a:solidFill>
                <a:latin typeface="Barlow"/>
                <a:ea typeface="Barlow"/>
                <a:cs typeface="Barlow"/>
                <a:sym typeface="Barlow"/>
              </a:rPr>
              <a:t>Mercury</a:t>
            </a:r>
            <a:endParaRPr sz="2500" b="1">
              <a:solidFill>
                <a:srgbClr val="0066FF"/>
              </a:solidFill>
              <a:latin typeface="Barlow"/>
              <a:ea typeface="Barlow"/>
              <a:cs typeface="Barlow"/>
              <a:sym typeface="Barlow"/>
            </a:endParaRPr>
          </a:p>
        </p:txBody>
      </p:sp>
      <p:sp>
        <p:nvSpPr>
          <p:cNvPr id="567" name="Google Shape;567;p65"/>
          <p:cNvSpPr txBox="1"/>
          <p:nvPr/>
        </p:nvSpPr>
        <p:spPr>
          <a:xfrm>
            <a:off x="6447527" y="2088650"/>
            <a:ext cx="1895700" cy="72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364951"/>
                </a:solidFill>
                <a:latin typeface="Barlow Medium"/>
                <a:ea typeface="Barlow Medium"/>
                <a:cs typeface="Barlow Medium"/>
                <a:sym typeface="Barlow Medium"/>
              </a:rPr>
              <a:t>It’s a gas giant and has rings</a:t>
            </a:r>
            <a:endParaRPr sz="1800">
              <a:solidFill>
                <a:srgbClr val="364951"/>
              </a:solidFill>
              <a:latin typeface="Barlow Medium"/>
              <a:ea typeface="Barlow Medium"/>
              <a:cs typeface="Barlow Medium"/>
              <a:sym typeface="Barlow Medium"/>
            </a:endParaRPr>
          </a:p>
        </p:txBody>
      </p:sp>
      <p:sp>
        <p:nvSpPr>
          <p:cNvPr id="568" name="Google Shape;568;p65"/>
          <p:cNvSpPr txBox="1"/>
          <p:nvPr/>
        </p:nvSpPr>
        <p:spPr>
          <a:xfrm>
            <a:off x="6385850" y="1577750"/>
            <a:ext cx="1957500" cy="510900"/>
          </a:xfrm>
          <a:prstGeom prst="rect">
            <a:avLst/>
          </a:prstGeom>
          <a:solidFill>
            <a:srgbClr val="0066FF"/>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b="1">
                <a:solidFill>
                  <a:srgbClr val="FFFFFF"/>
                </a:solidFill>
                <a:latin typeface="Barlow"/>
                <a:ea typeface="Barlow"/>
                <a:cs typeface="Barlow"/>
                <a:sym typeface="Barlow"/>
              </a:rPr>
              <a:t>Saturn</a:t>
            </a:r>
            <a:endParaRPr sz="2500" b="1">
              <a:solidFill>
                <a:srgbClr val="FFFFFF"/>
              </a:solidFill>
              <a:latin typeface="Barlow"/>
              <a:ea typeface="Barlow"/>
              <a:cs typeface="Barlow"/>
              <a:sym typeface="Barlow"/>
            </a:endParaRPr>
          </a:p>
        </p:txBody>
      </p:sp>
      <p:sp>
        <p:nvSpPr>
          <p:cNvPr id="569" name="Google Shape;569;p65"/>
          <p:cNvSpPr/>
          <p:nvPr/>
        </p:nvSpPr>
        <p:spPr>
          <a:xfrm>
            <a:off x="2846325" y="1829900"/>
            <a:ext cx="3978300" cy="705125"/>
          </a:xfrm>
          <a:custGeom>
            <a:avLst/>
            <a:gdLst/>
            <a:ahLst/>
            <a:cxnLst/>
            <a:rect l="l" t="t" r="r" b="b"/>
            <a:pathLst>
              <a:path w="159132" h="28205" extrusionOk="0">
                <a:moveTo>
                  <a:pt x="0" y="28205"/>
                </a:moveTo>
                <a:lnTo>
                  <a:pt x="28340" y="0"/>
                </a:lnTo>
                <a:lnTo>
                  <a:pt x="159132" y="52"/>
                </a:lnTo>
              </a:path>
            </a:pathLst>
          </a:custGeom>
          <a:noFill/>
          <a:ln w="28575" cap="flat" cmpd="sng">
            <a:solidFill>
              <a:schemeClr val="dk2"/>
            </a:solidFill>
            <a:prstDash val="solid"/>
            <a:round/>
            <a:headEnd type="oval" w="med" len="med"/>
            <a:tailEnd type="none" w="med" len="med"/>
          </a:ln>
        </p:spPr>
      </p:sp>
      <p:sp>
        <p:nvSpPr>
          <p:cNvPr id="570" name="Google Shape;570;p65"/>
          <p:cNvSpPr/>
          <p:nvPr/>
        </p:nvSpPr>
        <p:spPr>
          <a:xfrm>
            <a:off x="1281450" y="2066625"/>
            <a:ext cx="5246125" cy="1313475"/>
          </a:xfrm>
          <a:custGeom>
            <a:avLst/>
            <a:gdLst/>
            <a:ahLst/>
            <a:cxnLst/>
            <a:rect l="l" t="t" r="r" b="b"/>
            <a:pathLst>
              <a:path w="209845" h="52539" extrusionOk="0">
                <a:moveTo>
                  <a:pt x="0" y="0"/>
                </a:moveTo>
                <a:lnTo>
                  <a:pt x="52847" y="52539"/>
                </a:lnTo>
                <a:lnTo>
                  <a:pt x="209845" y="52539"/>
                </a:lnTo>
              </a:path>
            </a:pathLst>
          </a:custGeom>
          <a:noFill/>
          <a:ln w="28575" cap="flat" cmpd="sng">
            <a:solidFill>
              <a:schemeClr val="dk2"/>
            </a:solidFill>
            <a:prstDash val="solid"/>
            <a:round/>
            <a:headEnd type="oval"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66"/>
          <p:cNvSpPr txBox="1">
            <a:spLocks noGrp="1"/>
          </p:cNvSpPr>
          <p:nvPr>
            <p:ph type="title"/>
          </p:nvPr>
        </p:nvSpPr>
        <p:spPr>
          <a:xfrm>
            <a:off x="618300" y="1922100"/>
            <a:ext cx="6551400" cy="12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$300,000.00</a:t>
            </a:r>
            <a:endParaRPr/>
          </a:p>
        </p:txBody>
      </p:sp>
      <p:sp>
        <p:nvSpPr>
          <p:cNvPr id="576" name="Google Shape;576;p66"/>
          <p:cNvSpPr txBox="1">
            <a:spLocks noGrp="1"/>
          </p:cNvSpPr>
          <p:nvPr>
            <p:ph type="subTitle" idx="1"/>
          </p:nvPr>
        </p:nvSpPr>
        <p:spPr>
          <a:xfrm>
            <a:off x="618300" y="2968525"/>
            <a:ext cx="5711100" cy="7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80"/>
        <p:cNvGrpSpPr/>
        <p:nvPr/>
      </p:nvGrpSpPr>
      <p:grpSpPr>
        <a:xfrm>
          <a:off x="0" y="0"/>
          <a:ext cx="0" cy="0"/>
          <a:chOff x="0" y="0"/>
          <a:chExt cx="0" cy="0"/>
        </a:xfrm>
      </p:grpSpPr>
      <p:sp>
        <p:nvSpPr>
          <p:cNvPr id="581" name="Google Shape;581;p67"/>
          <p:cNvSpPr txBox="1">
            <a:spLocks noGrp="1"/>
          </p:cNvSpPr>
          <p:nvPr>
            <p:ph type="subTitle" idx="1"/>
          </p:nvPr>
        </p:nvSpPr>
        <p:spPr>
          <a:xfrm>
            <a:off x="618300" y="1473000"/>
            <a:ext cx="53223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in the Solar System</a:t>
            </a:r>
            <a:endParaRPr/>
          </a:p>
        </p:txBody>
      </p:sp>
      <p:sp>
        <p:nvSpPr>
          <p:cNvPr id="582" name="Google Shape;582;p67"/>
          <p:cNvSpPr txBox="1">
            <a:spLocks noGrp="1"/>
          </p:cNvSpPr>
          <p:nvPr>
            <p:ph type="title"/>
          </p:nvPr>
        </p:nvSpPr>
        <p:spPr>
          <a:xfrm>
            <a:off x="720000" y="1010888"/>
            <a:ext cx="1926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$10,300.00</a:t>
            </a:r>
            <a:endParaRPr/>
          </a:p>
        </p:txBody>
      </p:sp>
      <p:sp>
        <p:nvSpPr>
          <p:cNvPr id="583" name="Google Shape;583;p67"/>
          <p:cNvSpPr txBox="1">
            <a:spLocks noGrp="1"/>
          </p:cNvSpPr>
          <p:nvPr>
            <p:ph type="subTitle" idx="2"/>
          </p:nvPr>
        </p:nvSpPr>
        <p:spPr>
          <a:xfrm>
            <a:off x="618300" y="2574212"/>
            <a:ext cx="53223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584" name="Google Shape;584;p67"/>
          <p:cNvSpPr txBox="1">
            <a:spLocks noGrp="1"/>
          </p:cNvSpPr>
          <p:nvPr>
            <p:ph type="title" idx="3"/>
          </p:nvPr>
        </p:nvSpPr>
        <p:spPr>
          <a:xfrm>
            <a:off x="720000" y="2112098"/>
            <a:ext cx="1926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$20,600.00</a:t>
            </a:r>
            <a:endParaRPr/>
          </a:p>
        </p:txBody>
      </p:sp>
      <p:sp>
        <p:nvSpPr>
          <p:cNvPr id="585" name="Google Shape;585;p67"/>
          <p:cNvSpPr txBox="1">
            <a:spLocks noGrp="1"/>
          </p:cNvSpPr>
          <p:nvPr>
            <p:ph type="subTitle" idx="4"/>
          </p:nvPr>
        </p:nvSpPr>
        <p:spPr>
          <a:xfrm>
            <a:off x="618300" y="3675424"/>
            <a:ext cx="53223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586" name="Google Shape;586;p67"/>
          <p:cNvSpPr txBox="1">
            <a:spLocks noGrp="1"/>
          </p:cNvSpPr>
          <p:nvPr>
            <p:ph type="title" idx="5"/>
          </p:nvPr>
        </p:nvSpPr>
        <p:spPr>
          <a:xfrm>
            <a:off x="720000" y="3213307"/>
            <a:ext cx="1926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$15,400.00</a:t>
            </a:r>
            <a:endParaRPr/>
          </a:p>
        </p:txBody>
      </p:sp>
      <p:pic>
        <p:nvPicPr>
          <p:cNvPr id="587" name="Google Shape;587;p67"/>
          <p:cNvPicPr preferRelativeResize="0"/>
          <p:nvPr/>
        </p:nvPicPr>
        <p:blipFill rotWithShape="1">
          <a:blip r:embed="rId3">
            <a:alphaModFix/>
          </a:blip>
          <a:srcRect l="19589" t="7748" r="11138" b="7756"/>
          <a:stretch/>
        </p:blipFill>
        <p:spPr>
          <a:xfrm flipH="1">
            <a:off x="6329100" y="0"/>
            <a:ext cx="28149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68"/>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 HOW ABOUT THESE PERCENTAGES?</a:t>
            </a:r>
            <a:endParaRPr/>
          </a:p>
        </p:txBody>
      </p:sp>
      <p:sp>
        <p:nvSpPr>
          <p:cNvPr id="593" name="Google Shape;593;p68"/>
          <p:cNvSpPr txBox="1"/>
          <p:nvPr/>
        </p:nvSpPr>
        <p:spPr>
          <a:xfrm>
            <a:off x="5994452" y="3599700"/>
            <a:ext cx="1895700" cy="8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Despite being red, Mars is cold</a:t>
            </a:r>
            <a:endParaRPr sz="1800">
              <a:solidFill>
                <a:srgbClr val="364951"/>
              </a:solidFill>
              <a:latin typeface="Barlow Medium"/>
              <a:ea typeface="Barlow Medium"/>
              <a:cs typeface="Barlow Medium"/>
              <a:sym typeface="Barlow Medium"/>
            </a:endParaRPr>
          </a:p>
        </p:txBody>
      </p:sp>
      <p:sp>
        <p:nvSpPr>
          <p:cNvPr id="594" name="Google Shape;594;p68"/>
          <p:cNvSpPr txBox="1"/>
          <p:nvPr/>
        </p:nvSpPr>
        <p:spPr>
          <a:xfrm>
            <a:off x="5994450" y="3014400"/>
            <a:ext cx="1957500" cy="585300"/>
          </a:xfrm>
          <a:prstGeom prst="rect">
            <a:avLst/>
          </a:prstGeom>
          <a:solidFill>
            <a:srgbClr val="0066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FFFFFF"/>
                </a:solidFill>
                <a:latin typeface="Barlow"/>
                <a:ea typeface="Barlow"/>
                <a:cs typeface="Barlow"/>
                <a:sym typeface="Barlow"/>
              </a:rPr>
              <a:t>Mars</a:t>
            </a:r>
            <a:endParaRPr sz="2500" b="1">
              <a:solidFill>
                <a:srgbClr val="0066FF"/>
              </a:solidFill>
              <a:latin typeface="Barlow"/>
              <a:ea typeface="Barlow"/>
              <a:cs typeface="Barlow"/>
              <a:sym typeface="Barlow"/>
            </a:endParaRPr>
          </a:p>
        </p:txBody>
      </p:sp>
      <p:sp>
        <p:nvSpPr>
          <p:cNvPr id="595" name="Google Shape;595;p68"/>
          <p:cNvSpPr txBox="1"/>
          <p:nvPr/>
        </p:nvSpPr>
        <p:spPr>
          <a:xfrm>
            <a:off x="1191250" y="3599700"/>
            <a:ext cx="1895700" cy="8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Barlow Medium"/>
                <a:ea typeface="Barlow Medium"/>
                <a:cs typeface="Barlow Medium"/>
                <a:sym typeface="Barlow Medium"/>
              </a:rPr>
              <a:t>It’s the closest planet to the Sun</a:t>
            </a:r>
            <a:endParaRPr sz="1800">
              <a:solidFill>
                <a:srgbClr val="364951"/>
              </a:solidFill>
              <a:latin typeface="Barlow Medium"/>
              <a:ea typeface="Barlow Medium"/>
              <a:cs typeface="Barlow Medium"/>
              <a:sym typeface="Barlow Medium"/>
            </a:endParaRPr>
          </a:p>
        </p:txBody>
      </p:sp>
      <p:sp>
        <p:nvSpPr>
          <p:cNvPr id="596" name="Google Shape;596;p68"/>
          <p:cNvSpPr txBox="1"/>
          <p:nvPr/>
        </p:nvSpPr>
        <p:spPr>
          <a:xfrm>
            <a:off x="1191255" y="3014400"/>
            <a:ext cx="1957500" cy="585300"/>
          </a:xfrm>
          <a:prstGeom prst="rect">
            <a:avLst/>
          </a:prstGeom>
          <a:solidFill>
            <a:srgbClr val="0066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FFFFFF"/>
                </a:solidFill>
                <a:latin typeface="Barlow"/>
                <a:ea typeface="Barlow"/>
                <a:cs typeface="Barlow"/>
                <a:sym typeface="Barlow"/>
              </a:rPr>
              <a:t>Mercury</a:t>
            </a:r>
            <a:endParaRPr sz="2500" b="1">
              <a:solidFill>
                <a:srgbClr val="FFFFFF"/>
              </a:solidFill>
              <a:latin typeface="Barlow"/>
              <a:ea typeface="Barlow"/>
              <a:cs typeface="Barlow"/>
              <a:sym typeface="Barlow"/>
            </a:endParaRPr>
          </a:p>
        </p:txBody>
      </p:sp>
      <p:sp>
        <p:nvSpPr>
          <p:cNvPr id="597" name="Google Shape;597;p68"/>
          <p:cNvSpPr txBox="1"/>
          <p:nvPr/>
        </p:nvSpPr>
        <p:spPr>
          <a:xfrm>
            <a:off x="3593238" y="3599700"/>
            <a:ext cx="1895700" cy="8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It’s a gas giant and has rings</a:t>
            </a:r>
            <a:endParaRPr sz="1800">
              <a:solidFill>
                <a:srgbClr val="364951"/>
              </a:solidFill>
              <a:latin typeface="Barlow Medium"/>
              <a:ea typeface="Barlow Medium"/>
              <a:cs typeface="Barlow Medium"/>
              <a:sym typeface="Barlow Medium"/>
            </a:endParaRPr>
          </a:p>
        </p:txBody>
      </p:sp>
      <p:sp>
        <p:nvSpPr>
          <p:cNvPr id="598" name="Google Shape;598;p68"/>
          <p:cNvSpPr txBox="1"/>
          <p:nvPr/>
        </p:nvSpPr>
        <p:spPr>
          <a:xfrm>
            <a:off x="3593240" y="3014400"/>
            <a:ext cx="1957500" cy="585300"/>
          </a:xfrm>
          <a:prstGeom prst="rect">
            <a:avLst/>
          </a:prstGeom>
          <a:solidFill>
            <a:srgbClr val="0066FF"/>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b="1">
                <a:solidFill>
                  <a:srgbClr val="FFFFFF"/>
                </a:solidFill>
                <a:latin typeface="Barlow"/>
                <a:ea typeface="Barlow"/>
                <a:cs typeface="Barlow"/>
                <a:sym typeface="Barlow"/>
              </a:rPr>
              <a:t>Saturn</a:t>
            </a:r>
            <a:endParaRPr sz="2500" b="1">
              <a:solidFill>
                <a:srgbClr val="FFFFFF"/>
              </a:solidFill>
              <a:latin typeface="Barlow"/>
              <a:ea typeface="Barlow"/>
              <a:cs typeface="Barlow"/>
              <a:sym typeface="Barlow"/>
            </a:endParaRPr>
          </a:p>
        </p:txBody>
      </p:sp>
      <p:grpSp>
        <p:nvGrpSpPr>
          <p:cNvPr id="599" name="Google Shape;599;p68"/>
          <p:cNvGrpSpPr/>
          <p:nvPr/>
        </p:nvGrpSpPr>
        <p:grpSpPr>
          <a:xfrm>
            <a:off x="1659078" y="1821984"/>
            <a:ext cx="1019844" cy="1019844"/>
            <a:chOff x="7993800" y="2872600"/>
            <a:chExt cx="1282500" cy="1282500"/>
          </a:xfrm>
        </p:grpSpPr>
        <p:sp>
          <p:nvSpPr>
            <p:cNvPr id="600" name="Google Shape;600;p68"/>
            <p:cNvSpPr/>
            <p:nvPr/>
          </p:nvSpPr>
          <p:spPr>
            <a:xfrm>
              <a:off x="7993800" y="2872600"/>
              <a:ext cx="1282500" cy="1282500"/>
            </a:xfrm>
            <a:prstGeom prst="pie">
              <a:avLst>
                <a:gd name="adj1" fmla="val 16218832"/>
                <a:gd name="adj2" fmla="val 14263864"/>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8137950" y="3020513"/>
              <a:ext cx="994200" cy="9942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68"/>
          <p:cNvSpPr txBox="1"/>
          <p:nvPr/>
        </p:nvSpPr>
        <p:spPr>
          <a:xfrm>
            <a:off x="1659150" y="2140356"/>
            <a:ext cx="10197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2"/>
                </a:solidFill>
                <a:latin typeface="Barlow"/>
                <a:ea typeface="Barlow"/>
                <a:cs typeface="Barlow"/>
                <a:sym typeface="Barlow"/>
              </a:rPr>
              <a:t>90%</a:t>
            </a:r>
            <a:endParaRPr sz="2500" b="1">
              <a:solidFill>
                <a:schemeClr val="dk2"/>
              </a:solidFill>
              <a:latin typeface="Barlow"/>
              <a:ea typeface="Barlow"/>
              <a:cs typeface="Barlow"/>
              <a:sym typeface="Barlow"/>
            </a:endParaRPr>
          </a:p>
        </p:txBody>
      </p:sp>
      <p:grpSp>
        <p:nvGrpSpPr>
          <p:cNvPr id="603" name="Google Shape;603;p68"/>
          <p:cNvGrpSpPr/>
          <p:nvPr/>
        </p:nvGrpSpPr>
        <p:grpSpPr>
          <a:xfrm>
            <a:off x="4062181" y="1821984"/>
            <a:ext cx="1019844" cy="1019844"/>
            <a:chOff x="7993800" y="2872600"/>
            <a:chExt cx="1282500" cy="1282500"/>
          </a:xfrm>
        </p:grpSpPr>
        <p:sp>
          <p:nvSpPr>
            <p:cNvPr id="604" name="Google Shape;604;p68"/>
            <p:cNvSpPr/>
            <p:nvPr/>
          </p:nvSpPr>
          <p:spPr>
            <a:xfrm>
              <a:off x="7993800" y="2872600"/>
              <a:ext cx="1282500" cy="1282500"/>
            </a:xfrm>
            <a:prstGeom prst="pie">
              <a:avLst>
                <a:gd name="adj1" fmla="val 16218832"/>
                <a:gd name="adj2" fmla="val 4029448"/>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8"/>
            <p:cNvSpPr/>
            <p:nvPr/>
          </p:nvSpPr>
          <p:spPr>
            <a:xfrm>
              <a:off x="8137950" y="3020513"/>
              <a:ext cx="994200" cy="9942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68"/>
          <p:cNvSpPr txBox="1"/>
          <p:nvPr/>
        </p:nvSpPr>
        <p:spPr>
          <a:xfrm>
            <a:off x="4061975" y="2140356"/>
            <a:ext cx="10197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2"/>
                </a:solidFill>
                <a:latin typeface="Barlow"/>
                <a:ea typeface="Barlow"/>
                <a:cs typeface="Barlow"/>
                <a:sym typeface="Barlow"/>
              </a:rPr>
              <a:t>40%</a:t>
            </a:r>
            <a:endParaRPr sz="2500" b="1">
              <a:solidFill>
                <a:schemeClr val="dk2"/>
              </a:solidFill>
              <a:latin typeface="Barlow"/>
              <a:ea typeface="Barlow"/>
              <a:cs typeface="Barlow"/>
              <a:sym typeface="Barlow"/>
            </a:endParaRPr>
          </a:p>
        </p:txBody>
      </p:sp>
      <p:grpSp>
        <p:nvGrpSpPr>
          <p:cNvPr id="607" name="Google Shape;607;p68"/>
          <p:cNvGrpSpPr/>
          <p:nvPr/>
        </p:nvGrpSpPr>
        <p:grpSpPr>
          <a:xfrm>
            <a:off x="6464283" y="1821984"/>
            <a:ext cx="1019844" cy="1019844"/>
            <a:chOff x="7993800" y="2872600"/>
            <a:chExt cx="1282500" cy="1282500"/>
          </a:xfrm>
        </p:grpSpPr>
        <p:sp>
          <p:nvSpPr>
            <p:cNvPr id="608" name="Google Shape;608;p68"/>
            <p:cNvSpPr/>
            <p:nvPr/>
          </p:nvSpPr>
          <p:spPr>
            <a:xfrm>
              <a:off x="7993800" y="2872600"/>
              <a:ext cx="1282500" cy="1282500"/>
            </a:xfrm>
            <a:prstGeom prst="pie">
              <a:avLst>
                <a:gd name="adj1" fmla="val 16218832"/>
                <a:gd name="adj2" fmla="val 11231985"/>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8"/>
            <p:cNvSpPr/>
            <p:nvPr/>
          </p:nvSpPr>
          <p:spPr>
            <a:xfrm>
              <a:off x="8137950" y="3020513"/>
              <a:ext cx="994200" cy="9942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68"/>
          <p:cNvSpPr txBox="1"/>
          <p:nvPr/>
        </p:nvSpPr>
        <p:spPr>
          <a:xfrm>
            <a:off x="6464355" y="2140356"/>
            <a:ext cx="10197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2"/>
                </a:solidFill>
                <a:latin typeface="Barlow"/>
                <a:ea typeface="Barlow"/>
                <a:cs typeface="Barlow"/>
                <a:sym typeface="Barlow"/>
              </a:rPr>
              <a:t>76%</a:t>
            </a:r>
            <a:endParaRPr sz="2500" b="1">
              <a:solidFill>
                <a:schemeClr val="dk2"/>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subTitle" idx="1"/>
          </p:nvPr>
        </p:nvSpPr>
        <p:spPr>
          <a:xfrm>
            <a:off x="2317550" y="1989494"/>
            <a:ext cx="5790900" cy="2329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Lots of null values – houses in dataset might not have certain features</a:t>
            </a:r>
          </a:p>
          <a:p>
            <a:pPr marL="742950" lvl="1" indent="-285750">
              <a:buFont typeface="Arial" panose="020B0604020202020204" pitchFamily="34" charset="0"/>
              <a:buChar char="•"/>
            </a:pPr>
            <a:r>
              <a:rPr lang="en-US" sz="1400" dirty="0"/>
              <a:t>Not all houses have yards, garages, basements, etc.</a:t>
            </a:r>
          </a:p>
          <a:p>
            <a:pPr marL="742950" lvl="1" indent="-285750">
              <a:buFont typeface="Arial" panose="020B0604020202020204" pitchFamily="34" charset="0"/>
              <a:buChar char="•"/>
            </a:pPr>
            <a:r>
              <a:rPr lang="en-US" sz="1400" dirty="0"/>
              <a:t>Replace with a “None” or “Unknown” category for factors, 0 for numeric</a:t>
            </a:r>
          </a:p>
          <a:p>
            <a:pPr marL="742950" lvl="1" indent="-285750">
              <a:buFont typeface="Arial" panose="020B0604020202020204" pitchFamily="34" charset="0"/>
              <a:buChar char="•"/>
            </a:pPr>
            <a:r>
              <a:rPr lang="en-US" sz="1400" dirty="0"/>
              <a:t>Predictors where neither option would work well were excluded</a:t>
            </a:r>
          </a:p>
          <a:p>
            <a:pPr marL="285750" lvl="0" indent="-285750">
              <a:buFont typeface="Arial" panose="020B0604020202020204" pitchFamily="34" charset="0"/>
              <a:buChar char="•"/>
            </a:pPr>
            <a:r>
              <a:rPr lang="en-US" dirty="0"/>
              <a:t>Outcome variable is somewhat normally distributed with outliers – right skewed</a:t>
            </a:r>
          </a:p>
        </p:txBody>
      </p:sp>
      <p:pic>
        <p:nvPicPr>
          <p:cNvPr id="287" name="Google Shape;287;p47"/>
          <p:cNvPicPr preferRelativeResize="0"/>
          <p:nvPr/>
        </p:nvPicPr>
        <p:blipFill rotWithShape="1">
          <a:blip r:embed="rId3">
            <a:alphaModFix/>
          </a:blip>
          <a:srcRect l="46598" r="3197"/>
          <a:stretch/>
        </p:blipFill>
        <p:spPr>
          <a:xfrm flipH="1">
            <a:off x="-2456700" y="-114075"/>
            <a:ext cx="4279876" cy="5692974"/>
          </a:xfrm>
          <a:prstGeom prst="rect">
            <a:avLst/>
          </a:prstGeom>
          <a:noFill/>
          <a:ln>
            <a:noFill/>
          </a:ln>
        </p:spPr>
      </p:pic>
      <p:sp>
        <p:nvSpPr>
          <p:cNvPr id="288" name="Google Shape;288;p47"/>
          <p:cNvSpPr/>
          <p:nvPr/>
        </p:nvSpPr>
        <p:spPr>
          <a:xfrm flipH="1">
            <a:off x="-1651126" y="-1739725"/>
            <a:ext cx="3956677" cy="264994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7"/>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EXPLORATORY DATA ANALYSIS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cxnSp>
        <p:nvCxnSpPr>
          <p:cNvPr id="615" name="Google Shape;615;p69"/>
          <p:cNvCxnSpPr/>
          <p:nvPr/>
        </p:nvCxnSpPr>
        <p:spPr>
          <a:xfrm rot="5400000">
            <a:off x="1532078" y="2878015"/>
            <a:ext cx="377400" cy="0"/>
          </a:xfrm>
          <a:prstGeom prst="straightConnector1">
            <a:avLst/>
          </a:prstGeom>
          <a:noFill/>
          <a:ln w="28575" cap="flat" cmpd="sng">
            <a:solidFill>
              <a:schemeClr val="dk2"/>
            </a:solidFill>
            <a:prstDash val="solid"/>
            <a:round/>
            <a:headEnd type="oval" w="med" len="med"/>
            <a:tailEnd type="none" w="med" len="med"/>
          </a:ln>
        </p:spPr>
      </p:cxnSp>
      <p:cxnSp>
        <p:nvCxnSpPr>
          <p:cNvPr id="616" name="Google Shape;616;p69"/>
          <p:cNvCxnSpPr/>
          <p:nvPr/>
        </p:nvCxnSpPr>
        <p:spPr>
          <a:xfrm rot="5400000">
            <a:off x="3940053" y="2878015"/>
            <a:ext cx="377400" cy="0"/>
          </a:xfrm>
          <a:prstGeom prst="straightConnector1">
            <a:avLst/>
          </a:prstGeom>
          <a:noFill/>
          <a:ln w="28575" cap="flat" cmpd="sng">
            <a:solidFill>
              <a:schemeClr val="dk2"/>
            </a:solidFill>
            <a:prstDash val="solid"/>
            <a:round/>
            <a:headEnd type="oval" w="med" len="med"/>
            <a:tailEnd type="none" w="med" len="med"/>
          </a:ln>
        </p:spPr>
      </p:cxnSp>
      <p:sp>
        <p:nvSpPr>
          <p:cNvPr id="617" name="Google Shape;617;p69"/>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MIGHT PREFER ANOTHER TIMELINE</a:t>
            </a:r>
            <a:endParaRPr/>
          </a:p>
        </p:txBody>
      </p:sp>
      <p:sp>
        <p:nvSpPr>
          <p:cNvPr id="618" name="Google Shape;618;p69"/>
          <p:cNvSpPr/>
          <p:nvPr/>
        </p:nvSpPr>
        <p:spPr>
          <a:xfrm>
            <a:off x="-490775" y="3066693"/>
            <a:ext cx="9714625" cy="1954775"/>
          </a:xfrm>
          <a:custGeom>
            <a:avLst/>
            <a:gdLst/>
            <a:ahLst/>
            <a:cxnLst/>
            <a:rect l="l" t="t" r="r" b="b"/>
            <a:pathLst>
              <a:path w="388585" h="78191" extrusionOk="0">
                <a:moveTo>
                  <a:pt x="0" y="78191"/>
                </a:moveTo>
                <a:lnTo>
                  <a:pt x="77703" y="0"/>
                </a:lnTo>
                <a:lnTo>
                  <a:pt x="388585" y="201"/>
                </a:lnTo>
              </a:path>
            </a:pathLst>
          </a:custGeom>
          <a:noFill/>
          <a:ln w="28575" cap="flat" cmpd="sng">
            <a:solidFill>
              <a:schemeClr val="dk2"/>
            </a:solidFill>
            <a:prstDash val="solid"/>
            <a:round/>
            <a:headEnd type="none" w="med" len="med"/>
            <a:tailEnd type="none" w="med" len="med"/>
          </a:ln>
        </p:spPr>
      </p:sp>
      <p:sp>
        <p:nvSpPr>
          <p:cNvPr id="619" name="Google Shape;619;p69"/>
          <p:cNvSpPr txBox="1"/>
          <p:nvPr/>
        </p:nvSpPr>
        <p:spPr>
          <a:xfrm>
            <a:off x="1529675" y="2135076"/>
            <a:ext cx="3822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Barlow"/>
                <a:ea typeface="Barlow"/>
                <a:cs typeface="Barlow"/>
                <a:sym typeface="Barlow"/>
              </a:rPr>
              <a:t>1</a:t>
            </a:r>
            <a:endParaRPr sz="2500" b="1">
              <a:solidFill>
                <a:srgbClr val="FFFFFF"/>
              </a:solidFill>
              <a:latin typeface="Barlow"/>
              <a:ea typeface="Barlow"/>
              <a:cs typeface="Barlow"/>
              <a:sym typeface="Barlow"/>
            </a:endParaRPr>
          </a:p>
        </p:txBody>
      </p:sp>
      <p:sp>
        <p:nvSpPr>
          <p:cNvPr id="620" name="Google Shape;620;p69"/>
          <p:cNvSpPr txBox="1"/>
          <p:nvPr/>
        </p:nvSpPr>
        <p:spPr>
          <a:xfrm>
            <a:off x="3937654" y="2135076"/>
            <a:ext cx="3822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Barlow"/>
                <a:ea typeface="Barlow"/>
                <a:cs typeface="Barlow"/>
                <a:sym typeface="Barlow"/>
              </a:rPr>
              <a:t>2</a:t>
            </a:r>
            <a:endParaRPr sz="2500" b="1">
              <a:solidFill>
                <a:srgbClr val="FFFFFF"/>
              </a:solidFill>
              <a:latin typeface="Barlow"/>
              <a:ea typeface="Barlow"/>
              <a:cs typeface="Barlow"/>
              <a:sym typeface="Barlow"/>
            </a:endParaRPr>
          </a:p>
        </p:txBody>
      </p:sp>
      <p:sp>
        <p:nvSpPr>
          <p:cNvPr id="621" name="Google Shape;621;p69"/>
          <p:cNvSpPr txBox="1"/>
          <p:nvPr/>
        </p:nvSpPr>
        <p:spPr>
          <a:xfrm>
            <a:off x="1419930" y="3306932"/>
            <a:ext cx="21534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Venus has a beautiful name</a:t>
            </a:r>
            <a:endParaRPr sz="1800">
              <a:solidFill>
                <a:srgbClr val="364951"/>
              </a:solidFill>
              <a:latin typeface="Barlow Medium"/>
              <a:ea typeface="Barlow Medium"/>
              <a:cs typeface="Barlow Medium"/>
              <a:sym typeface="Barlow Medium"/>
            </a:endParaRPr>
          </a:p>
        </p:txBody>
      </p:sp>
      <p:sp>
        <p:nvSpPr>
          <p:cNvPr id="622" name="Google Shape;622;p69"/>
          <p:cNvSpPr txBox="1"/>
          <p:nvPr/>
        </p:nvSpPr>
        <p:spPr>
          <a:xfrm>
            <a:off x="6235858" y="3306932"/>
            <a:ext cx="21528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Saturn is the ringed planet</a:t>
            </a:r>
            <a:endParaRPr sz="1800">
              <a:solidFill>
                <a:srgbClr val="364951"/>
              </a:solidFill>
              <a:latin typeface="Barlow Medium"/>
              <a:ea typeface="Barlow Medium"/>
              <a:cs typeface="Barlow Medium"/>
              <a:sym typeface="Barlow Medium"/>
            </a:endParaRPr>
          </a:p>
        </p:txBody>
      </p:sp>
      <p:sp>
        <p:nvSpPr>
          <p:cNvPr id="623" name="Google Shape;623;p69"/>
          <p:cNvSpPr txBox="1"/>
          <p:nvPr/>
        </p:nvSpPr>
        <p:spPr>
          <a:xfrm>
            <a:off x="3827894" y="3306932"/>
            <a:ext cx="21534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64951"/>
                </a:solidFill>
                <a:latin typeface="Barlow Medium"/>
                <a:ea typeface="Barlow Medium"/>
                <a:cs typeface="Barlow Medium"/>
                <a:sym typeface="Barlow Medium"/>
              </a:rPr>
              <a:t>Mars is actually a cold place</a:t>
            </a:r>
            <a:endParaRPr sz="1800">
              <a:solidFill>
                <a:srgbClr val="364951"/>
              </a:solidFill>
              <a:latin typeface="Barlow Medium"/>
              <a:ea typeface="Barlow Medium"/>
              <a:cs typeface="Barlow Medium"/>
              <a:sym typeface="Barlow Medium"/>
            </a:endParaRPr>
          </a:p>
        </p:txBody>
      </p:sp>
      <p:sp>
        <p:nvSpPr>
          <p:cNvPr id="624" name="Google Shape;624;p69"/>
          <p:cNvSpPr txBox="1"/>
          <p:nvPr/>
        </p:nvSpPr>
        <p:spPr>
          <a:xfrm>
            <a:off x="6345633" y="2135076"/>
            <a:ext cx="382200" cy="457200"/>
          </a:xfrm>
          <a:prstGeom prst="rect">
            <a:avLst/>
          </a:prstGeom>
          <a:solidFill>
            <a:srgbClr val="006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Barlow"/>
                <a:ea typeface="Barlow"/>
                <a:cs typeface="Barlow"/>
                <a:sym typeface="Barlow"/>
              </a:rPr>
              <a:t>3</a:t>
            </a:r>
            <a:endParaRPr sz="2500" b="1">
              <a:solidFill>
                <a:srgbClr val="FFFFFF"/>
              </a:solidFill>
              <a:latin typeface="Barlow"/>
              <a:ea typeface="Barlow"/>
              <a:cs typeface="Barlow"/>
              <a:sym typeface="Barlow"/>
            </a:endParaRPr>
          </a:p>
        </p:txBody>
      </p:sp>
      <p:cxnSp>
        <p:nvCxnSpPr>
          <p:cNvPr id="625" name="Google Shape;625;p69"/>
          <p:cNvCxnSpPr/>
          <p:nvPr/>
        </p:nvCxnSpPr>
        <p:spPr>
          <a:xfrm rot="5400000">
            <a:off x="6348028" y="2878015"/>
            <a:ext cx="377400" cy="0"/>
          </a:xfrm>
          <a:prstGeom prst="straightConnector1">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pic>
        <p:nvPicPr>
          <p:cNvPr id="630" name="Google Shape;630;p70"/>
          <p:cNvPicPr preferRelativeResize="0"/>
          <p:nvPr/>
        </p:nvPicPr>
        <p:blipFill rotWithShape="1">
          <a:blip r:embed="rId3">
            <a:alphaModFix/>
          </a:blip>
          <a:srcRect l="22418" t="23879" r="42732" b="42268"/>
          <a:stretch/>
        </p:blipFill>
        <p:spPr>
          <a:xfrm>
            <a:off x="1348650" y="1326125"/>
            <a:ext cx="2560199" cy="1438450"/>
          </a:xfrm>
          <a:prstGeom prst="rect">
            <a:avLst/>
          </a:prstGeom>
          <a:noFill/>
          <a:ln>
            <a:noFill/>
          </a:ln>
        </p:spPr>
      </p:pic>
      <p:sp>
        <p:nvSpPr>
          <p:cNvPr id="631" name="Google Shape;631;p70"/>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TEAM</a:t>
            </a:r>
            <a:endParaRPr/>
          </a:p>
        </p:txBody>
      </p:sp>
      <p:sp>
        <p:nvSpPr>
          <p:cNvPr id="632" name="Google Shape;632;p70"/>
          <p:cNvSpPr txBox="1">
            <a:spLocks noGrp="1"/>
          </p:cNvSpPr>
          <p:nvPr>
            <p:ph type="subTitle" idx="1"/>
          </p:nvPr>
        </p:nvSpPr>
        <p:spPr>
          <a:xfrm>
            <a:off x="1394400" y="3349879"/>
            <a:ext cx="25602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one</a:t>
            </a:r>
            <a:endParaRPr/>
          </a:p>
          <a:p>
            <a:pPr marL="0" lvl="0" indent="0" algn="l" rtl="0">
              <a:spcBef>
                <a:spcPts val="0"/>
              </a:spcBef>
              <a:spcAft>
                <a:spcPts val="0"/>
              </a:spcAft>
              <a:buNone/>
            </a:pPr>
            <a:endParaRPr/>
          </a:p>
        </p:txBody>
      </p:sp>
      <p:sp>
        <p:nvSpPr>
          <p:cNvPr id="633" name="Google Shape;633;p70"/>
          <p:cNvSpPr txBox="1">
            <a:spLocks noGrp="1"/>
          </p:cNvSpPr>
          <p:nvPr>
            <p:ph type="title"/>
          </p:nvPr>
        </p:nvSpPr>
        <p:spPr>
          <a:xfrm>
            <a:off x="1348650" y="2764585"/>
            <a:ext cx="25602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4" name="Google Shape;634;p70"/>
          <p:cNvSpPr txBox="1">
            <a:spLocks noGrp="1"/>
          </p:cNvSpPr>
          <p:nvPr>
            <p:ph type="subTitle" idx="2"/>
          </p:nvPr>
        </p:nvSpPr>
        <p:spPr>
          <a:xfrm>
            <a:off x="5246400" y="3349876"/>
            <a:ext cx="25602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one</a:t>
            </a:r>
            <a:endParaRPr/>
          </a:p>
          <a:p>
            <a:pPr marL="0" lvl="0" indent="0" algn="l" rtl="0">
              <a:spcBef>
                <a:spcPts val="0"/>
              </a:spcBef>
              <a:spcAft>
                <a:spcPts val="0"/>
              </a:spcAft>
              <a:buNone/>
            </a:pPr>
            <a:endParaRPr/>
          </a:p>
        </p:txBody>
      </p:sp>
      <p:sp>
        <p:nvSpPr>
          <p:cNvPr id="635" name="Google Shape;635;p70"/>
          <p:cNvSpPr txBox="1">
            <a:spLocks noGrp="1"/>
          </p:cNvSpPr>
          <p:nvPr>
            <p:ph type="title" idx="3"/>
          </p:nvPr>
        </p:nvSpPr>
        <p:spPr>
          <a:xfrm>
            <a:off x="5200650" y="2764581"/>
            <a:ext cx="25602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James</a:t>
            </a:r>
            <a:endParaRPr/>
          </a:p>
        </p:txBody>
      </p:sp>
      <p:pic>
        <p:nvPicPr>
          <p:cNvPr id="636" name="Google Shape;636;p70"/>
          <p:cNvPicPr preferRelativeResize="0"/>
          <p:nvPr/>
        </p:nvPicPr>
        <p:blipFill rotWithShape="1">
          <a:blip r:embed="rId4">
            <a:alphaModFix/>
          </a:blip>
          <a:srcRect l="4109" t="10441" r="60401" b="55087"/>
          <a:stretch/>
        </p:blipFill>
        <p:spPr>
          <a:xfrm>
            <a:off x="5200650" y="1326125"/>
            <a:ext cx="2560199" cy="143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pic>
        <p:nvPicPr>
          <p:cNvPr id="641" name="Google Shape;641;p71"/>
          <p:cNvPicPr preferRelativeResize="0"/>
          <p:nvPr/>
        </p:nvPicPr>
        <p:blipFill rotWithShape="1">
          <a:blip r:embed="rId3">
            <a:alphaModFix/>
          </a:blip>
          <a:srcRect r="-1926" b="5186"/>
          <a:stretch/>
        </p:blipFill>
        <p:spPr>
          <a:xfrm>
            <a:off x="1657774" y="1242850"/>
            <a:ext cx="1981500" cy="2642700"/>
          </a:xfrm>
          <a:prstGeom prst="roundRect">
            <a:avLst>
              <a:gd name="adj" fmla="val 8652"/>
            </a:avLst>
          </a:prstGeom>
          <a:noFill/>
          <a:ln>
            <a:noFill/>
          </a:ln>
        </p:spPr>
      </p:pic>
      <p:sp>
        <p:nvSpPr>
          <p:cNvPr id="642" name="Google Shape;642;p71"/>
          <p:cNvSpPr txBox="1">
            <a:spLocks noGrp="1"/>
          </p:cNvSpPr>
          <p:nvPr>
            <p:ph type="title"/>
          </p:nvPr>
        </p:nvSpPr>
        <p:spPr>
          <a:xfrm>
            <a:off x="5060300" y="1320750"/>
            <a:ext cx="3459600" cy="100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APP</a:t>
            </a:r>
            <a:endParaRPr/>
          </a:p>
        </p:txBody>
      </p:sp>
      <p:sp>
        <p:nvSpPr>
          <p:cNvPr id="643" name="Google Shape;643;p71"/>
          <p:cNvSpPr txBox="1">
            <a:spLocks noGrp="1"/>
          </p:cNvSpPr>
          <p:nvPr>
            <p:ph type="subTitle" idx="1"/>
          </p:nvPr>
        </p:nvSpPr>
        <p:spPr>
          <a:xfrm>
            <a:off x="5231600" y="2120250"/>
            <a:ext cx="32883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644" name="Google Shape;644;p71"/>
          <p:cNvSpPr/>
          <p:nvPr/>
        </p:nvSpPr>
        <p:spPr>
          <a:xfrm>
            <a:off x="1582300" y="1141563"/>
            <a:ext cx="2125595" cy="2861287"/>
          </a:xfrm>
          <a:custGeom>
            <a:avLst/>
            <a:gdLst/>
            <a:ahLst/>
            <a:cxnLst/>
            <a:rect l="l" t="t" r="r" b="b"/>
            <a:pathLst>
              <a:path w="54052" h="72760" extrusionOk="0">
                <a:moveTo>
                  <a:pt x="48337" y="2531"/>
                </a:moveTo>
                <a:cubicBezTo>
                  <a:pt x="50242" y="2531"/>
                  <a:pt x="51785" y="4074"/>
                  <a:pt x="51785" y="5979"/>
                </a:cubicBezTo>
                <a:lnTo>
                  <a:pt x="51785" y="66611"/>
                </a:lnTo>
                <a:cubicBezTo>
                  <a:pt x="51785" y="68492"/>
                  <a:pt x="50242" y="70035"/>
                  <a:pt x="48337" y="70035"/>
                </a:cubicBezTo>
                <a:lnTo>
                  <a:pt x="5738" y="70035"/>
                </a:lnTo>
                <a:cubicBezTo>
                  <a:pt x="3834" y="70035"/>
                  <a:pt x="2291" y="68492"/>
                  <a:pt x="2291" y="66611"/>
                </a:cubicBezTo>
                <a:lnTo>
                  <a:pt x="2291" y="5979"/>
                </a:lnTo>
                <a:cubicBezTo>
                  <a:pt x="2291" y="4074"/>
                  <a:pt x="3834" y="2531"/>
                  <a:pt x="5738" y="2531"/>
                </a:cubicBezTo>
                <a:lnTo>
                  <a:pt x="14803" y="2531"/>
                </a:lnTo>
                <a:cubicBezTo>
                  <a:pt x="14875" y="3930"/>
                  <a:pt x="16008" y="5015"/>
                  <a:pt x="17407" y="5015"/>
                </a:cubicBezTo>
                <a:lnTo>
                  <a:pt x="36500" y="5015"/>
                </a:lnTo>
                <a:cubicBezTo>
                  <a:pt x="37899" y="5015"/>
                  <a:pt x="39032" y="3930"/>
                  <a:pt x="39104" y="2531"/>
                </a:cubicBezTo>
                <a:close/>
                <a:moveTo>
                  <a:pt x="3761" y="0"/>
                </a:moveTo>
                <a:cubicBezTo>
                  <a:pt x="1688" y="0"/>
                  <a:pt x="0" y="1688"/>
                  <a:pt x="0" y="3737"/>
                </a:cubicBezTo>
                <a:lnTo>
                  <a:pt x="0" y="69022"/>
                </a:lnTo>
                <a:cubicBezTo>
                  <a:pt x="0" y="70565"/>
                  <a:pt x="916" y="72036"/>
                  <a:pt x="2315" y="72470"/>
                </a:cubicBezTo>
                <a:cubicBezTo>
                  <a:pt x="2652" y="72566"/>
                  <a:pt x="3761" y="72759"/>
                  <a:pt x="3761" y="72759"/>
                </a:cubicBezTo>
                <a:lnTo>
                  <a:pt x="50314" y="72759"/>
                </a:lnTo>
                <a:cubicBezTo>
                  <a:pt x="52388" y="72759"/>
                  <a:pt x="54051" y="71071"/>
                  <a:pt x="54051" y="69022"/>
                </a:cubicBezTo>
                <a:lnTo>
                  <a:pt x="54051" y="3689"/>
                </a:lnTo>
                <a:cubicBezTo>
                  <a:pt x="54027" y="1639"/>
                  <a:pt x="52364" y="0"/>
                  <a:pt x="50314" y="0"/>
                </a:cubicBez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48"/>
        <p:cNvGrpSpPr/>
        <p:nvPr/>
      </p:nvGrpSpPr>
      <p:grpSpPr>
        <a:xfrm>
          <a:off x="0" y="0"/>
          <a:ext cx="0" cy="0"/>
          <a:chOff x="0" y="0"/>
          <a:chExt cx="0" cy="0"/>
        </a:xfrm>
      </p:grpSpPr>
      <p:sp>
        <p:nvSpPr>
          <p:cNvPr id="649" name="Google Shape;649;p72"/>
          <p:cNvSpPr txBox="1">
            <a:spLocks noGrp="1"/>
          </p:cNvSpPr>
          <p:nvPr>
            <p:ph type="title"/>
          </p:nvPr>
        </p:nvSpPr>
        <p:spPr>
          <a:xfrm>
            <a:off x="720000" y="1549350"/>
            <a:ext cx="3459600" cy="100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DESKTOP SOFTWARE</a:t>
            </a:r>
            <a:endParaRPr/>
          </a:p>
        </p:txBody>
      </p:sp>
      <p:sp>
        <p:nvSpPr>
          <p:cNvPr id="650" name="Google Shape;650;p72"/>
          <p:cNvSpPr txBox="1">
            <a:spLocks noGrp="1"/>
          </p:cNvSpPr>
          <p:nvPr>
            <p:ph type="subTitle" idx="1"/>
          </p:nvPr>
        </p:nvSpPr>
        <p:spPr>
          <a:xfrm>
            <a:off x="891300" y="2348850"/>
            <a:ext cx="32883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pic>
        <p:nvPicPr>
          <p:cNvPr id="651" name="Google Shape;651;p72"/>
          <p:cNvPicPr preferRelativeResize="0"/>
          <p:nvPr/>
        </p:nvPicPr>
        <p:blipFill rotWithShape="1">
          <a:blip r:embed="rId3">
            <a:alphaModFix/>
          </a:blip>
          <a:srcRect t="-1476" b="6247"/>
          <a:stretch/>
        </p:blipFill>
        <p:spPr>
          <a:xfrm>
            <a:off x="4883438" y="1323941"/>
            <a:ext cx="3398926" cy="1781654"/>
          </a:xfrm>
          <a:prstGeom prst="rect">
            <a:avLst/>
          </a:prstGeom>
          <a:noFill/>
          <a:ln>
            <a:noFill/>
          </a:ln>
        </p:spPr>
      </p:pic>
      <p:sp>
        <p:nvSpPr>
          <p:cNvPr id="652" name="Google Shape;652;p72"/>
          <p:cNvSpPr/>
          <p:nvPr/>
        </p:nvSpPr>
        <p:spPr>
          <a:xfrm>
            <a:off x="4853050" y="1259387"/>
            <a:ext cx="3459704" cy="2624722"/>
          </a:xfrm>
          <a:custGeom>
            <a:avLst/>
            <a:gdLst/>
            <a:ahLst/>
            <a:cxnLst/>
            <a:rect l="l" t="t" r="r" b="b"/>
            <a:pathLst>
              <a:path w="146458" h="103305" extrusionOk="0">
                <a:moveTo>
                  <a:pt x="140768" y="3472"/>
                </a:moveTo>
                <a:cubicBezTo>
                  <a:pt x="142504" y="3472"/>
                  <a:pt x="143927" y="4894"/>
                  <a:pt x="143927" y="6654"/>
                </a:cubicBezTo>
                <a:lnTo>
                  <a:pt x="143927" y="69119"/>
                </a:lnTo>
                <a:cubicBezTo>
                  <a:pt x="143927" y="70855"/>
                  <a:pt x="142504" y="72277"/>
                  <a:pt x="140768" y="72277"/>
                </a:cubicBezTo>
                <a:lnTo>
                  <a:pt x="5690" y="72277"/>
                </a:lnTo>
                <a:cubicBezTo>
                  <a:pt x="3954" y="72277"/>
                  <a:pt x="2531" y="70855"/>
                  <a:pt x="2531" y="69119"/>
                </a:cubicBezTo>
                <a:lnTo>
                  <a:pt x="2531" y="6654"/>
                </a:lnTo>
                <a:cubicBezTo>
                  <a:pt x="2531" y="4894"/>
                  <a:pt x="3954" y="3472"/>
                  <a:pt x="5690" y="3472"/>
                </a:cubicBezTo>
                <a:close/>
                <a:moveTo>
                  <a:pt x="4990" y="0"/>
                </a:moveTo>
                <a:cubicBezTo>
                  <a:pt x="2242" y="0"/>
                  <a:pt x="0" y="2218"/>
                  <a:pt x="0" y="4967"/>
                </a:cubicBezTo>
                <a:lnTo>
                  <a:pt x="0" y="81149"/>
                </a:lnTo>
                <a:cubicBezTo>
                  <a:pt x="0" y="83897"/>
                  <a:pt x="2218" y="86140"/>
                  <a:pt x="4966" y="86140"/>
                </a:cubicBezTo>
                <a:lnTo>
                  <a:pt x="56968" y="86140"/>
                </a:lnTo>
                <a:lnTo>
                  <a:pt x="54509" y="100605"/>
                </a:lnTo>
                <a:lnTo>
                  <a:pt x="43588" y="100605"/>
                </a:lnTo>
                <a:lnTo>
                  <a:pt x="43588" y="103305"/>
                </a:lnTo>
                <a:lnTo>
                  <a:pt x="102870" y="103305"/>
                </a:lnTo>
                <a:lnTo>
                  <a:pt x="102870" y="100605"/>
                </a:lnTo>
                <a:lnTo>
                  <a:pt x="91949" y="100605"/>
                </a:lnTo>
                <a:lnTo>
                  <a:pt x="89490" y="86140"/>
                </a:lnTo>
                <a:lnTo>
                  <a:pt x="141492" y="86140"/>
                </a:lnTo>
                <a:cubicBezTo>
                  <a:pt x="144240" y="86140"/>
                  <a:pt x="146458" y="83897"/>
                  <a:pt x="146458" y="81149"/>
                </a:cubicBezTo>
                <a:lnTo>
                  <a:pt x="146458" y="4967"/>
                </a:lnTo>
                <a:cubicBezTo>
                  <a:pt x="146458" y="2242"/>
                  <a:pt x="144240" y="0"/>
                  <a:pt x="141492" y="0"/>
                </a:cubicBezTo>
                <a:close/>
              </a:path>
            </a:pathLst>
          </a:cu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56"/>
        <p:cNvGrpSpPr/>
        <p:nvPr/>
      </p:nvGrpSpPr>
      <p:grpSpPr>
        <a:xfrm>
          <a:off x="0" y="0"/>
          <a:ext cx="0" cy="0"/>
          <a:chOff x="0" y="0"/>
          <a:chExt cx="0" cy="0"/>
        </a:xfrm>
      </p:grpSpPr>
      <p:pic>
        <p:nvPicPr>
          <p:cNvPr id="657" name="Google Shape;657;p73"/>
          <p:cNvPicPr preferRelativeResize="0"/>
          <p:nvPr/>
        </p:nvPicPr>
        <p:blipFill rotWithShape="1">
          <a:blip r:embed="rId3">
            <a:alphaModFix/>
          </a:blip>
          <a:srcRect l="2011" t="790" r="9005" b="15147"/>
          <a:stretch/>
        </p:blipFill>
        <p:spPr>
          <a:xfrm>
            <a:off x="2070674" y="1452200"/>
            <a:ext cx="1138800" cy="2233200"/>
          </a:xfrm>
          <a:prstGeom prst="roundRect">
            <a:avLst>
              <a:gd name="adj" fmla="val 11472"/>
            </a:avLst>
          </a:prstGeom>
          <a:noFill/>
          <a:ln>
            <a:noFill/>
          </a:ln>
        </p:spPr>
      </p:pic>
      <p:sp>
        <p:nvSpPr>
          <p:cNvPr id="658" name="Google Shape;658;p73"/>
          <p:cNvSpPr txBox="1">
            <a:spLocks noGrp="1"/>
          </p:cNvSpPr>
          <p:nvPr>
            <p:ph type="title"/>
          </p:nvPr>
        </p:nvSpPr>
        <p:spPr>
          <a:xfrm>
            <a:off x="5060299" y="1320942"/>
            <a:ext cx="3459600" cy="100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MOBILE WEB</a:t>
            </a:r>
            <a:endParaRPr/>
          </a:p>
        </p:txBody>
      </p:sp>
      <p:sp>
        <p:nvSpPr>
          <p:cNvPr id="659" name="Google Shape;659;p73"/>
          <p:cNvSpPr txBox="1">
            <a:spLocks noGrp="1"/>
          </p:cNvSpPr>
          <p:nvPr>
            <p:ph type="subTitle" idx="1"/>
          </p:nvPr>
        </p:nvSpPr>
        <p:spPr>
          <a:xfrm>
            <a:off x="5221399" y="2117706"/>
            <a:ext cx="32985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660" name="Google Shape;660;p73"/>
          <p:cNvSpPr/>
          <p:nvPr/>
        </p:nvSpPr>
        <p:spPr>
          <a:xfrm>
            <a:off x="2026496" y="1401350"/>
            <a:ext cx="1232241" cy="2340806"/>
          </a:xfrm>
          <a:custGeom>
            <a:avLst/>
            <a:gdLst/>
            <a:ahLst/>
            <a:cxnLst/>
            <a:rect l="l" t="t" r="r" b="b"/>
            <a:pathLst>
              <a:path w="30040" h="57065" extrusionOk="0">
                <a:moveTo>
                  <a:pt x="25893" y="1423"/>
                </a:moveTo>
                <a:cubicBezTo>
                  <a:pt x="27363" y="1423"/>
                  <a:pt x="28569" y="2628"/>
                  <a:pt x="28569" y="4099"/>
                </a:cubicBezTo>
                <a:lnTo>
                  <a:pt x="28569" y="51785"/>
                </a:lnTo>
                <a:cubicBezTo>
                  <a:pt x="28569" y="53907"/>
                  <a:pt x="26857" y="55643"/>
                  <a:pt x="24711" y="55643"/>
                </a:cubicBezTo>
                <a:lnTo>
                  <a:pt x="5328" y="55643"/>
                </a:lnTo>
                <a:cubicBezTo>
                  <a:pt x="3207" y="55643"/>
                  <a:pt x="1471" y="53907"/>
                  <a:pt x="1495" y="51785"/>
                </a:cubicBezTo>
                <a:lnTo>
                  <a:pt x="1495" y="4099"/>
                </a:lnTo>
                <a:cubicBezTo>
                  <a:pt x="1495" y="2628"/>
                  <a:pt x="2676" y="1423"/>
                  <a:pt x="4147" y="1423"/>
                </a:cubicBezTo>
                <a:lnTo>
                  <a:pt x="8824" y="1423"/>
                </a:lnTo>
                <a:lnTo>
                  <a:pt x="8824" y="2556"/>
                </a:lnTo>
                <a:cubicBezTo>
                  <a:pt x="8848" y="3255"/>
                  <a:pt x="9403" y="3809"/>
                  <a:pt x="10102" y="3809"/>
                </a:cubicBezTo>
                <a:lnTo>
                  <a:pt x="19528" y="3809"/>
                </a:lnTo>
                <a:cubicBezTo>
                  <a:pt x="20372" y="3809"/>
                  <a:pt x="21071" y="3134"/>
                  <a:pt x="21071" y="2267"/>
                </a:cubicBezTo>
                <a:lnTo>
                  <a:pt x="21071" y="1423"/>
                </a:lnTo>
                <a:close/>
                <a:moveTo>
                  <a:pt x="3472" y="0"/>
                </a:moveTo>
                <a:cubicBezTo>
                  <a:pt x="1568" y="0"/>
                  <a:pt x="0" y="1543"/>
                  <a:pt x="0" y="3472"/>
                </a:cubicBezTo>
                <a:lnTo>
                  <a:pt x="0" y="52966"/>
                </a:lnTo>
                <a:cubicBezTo>
                  <a:pt x="0" y="55233"/>
                  <a:pt x="1833" y="57065"/>
                  <a:pt x="4099" y="57065"/>
                </a:cubicBezTo>
                <a:lnTo>
                  <a:pt x="25941" y="57065"/>
                </a:lnTo>
                <a:cubicBezTo>
                  <a:pt x="28207" y="57065"/>
                  <a:pt x="30039" y="55233"/>
                  <a:pt x="30039" y="52966"/>
                </a:cubicBezTo>
                <a:lnTo>
                  <a:pt x="30039" y="3472"/>
                </a:lnTo>
                <a:cubicBezTo>
                  <a:pt x="30039" y="1543"/>
                  <a:pt x="28472" y="0"/>
                  <a:pt x="26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82"/>
        <p:cNvGrpSpPr/>
        <p:nvPr/>
      </p:nvGrpSpPr>
      <p:grpSpPr>
        <a:xfrm>
          <a:off x="0" y="0"/>
          <a:ext cx="0" cy="0"/>
          <a:chOff x="0" y="0"/>
          <a:chExt cx="0" cy="0"/>
        </a:xfrm>
      </p:grpSpPr>
      <p:sp>
        <p:nvSpPr>
          <p:cNvPr id="683" name="Google Shape;683;p75"/>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ALTERNATIVE RESOURCES</a:t>
            </a:r>
            <a:endParaRPr/>
          </a:p>
        </p:txBody>
      </p:sp>
      <p:sp>
        <p:nvSpPr>
          <p:cNvPr id="684" name="Google Shape;684;p75"/>
          <p:cNvSpPr txBox="1">
            <a:spLocks noGrp="1"/>
          </p:cNvSpPr>
          <p:nvPr>
            <p:ph type="subTitle" idx="1"/>
          </p:nvPr>
        </p:nvSpPr>
        <p:spPr>
          <a:xfrm>
            <a:off x="720025" y="1432700"/>
            <a:ext cx="3852000" cy="23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Barlow"/>
                <a:ea typeface="Barlow"/>
                <a:cs typeface="Barlow"/>
                <a:sym typeface="Barlow"/>
              </a:rPr>
              <a:t>PHOTOS</a:t>
            </a:r>
            <a:endParaRPr sz="2500" b="1">
              <a:solidFill>
                <a:schemeClr val="dk2"/>
              </a:solidFill>
              <a:latin typeface="Barlow"/>
              <a:ea typeface="Barlow"/>
              <a:cs typeface="Barlow"/>
              <a:sym typeface="Barlow"/>
            </a:endParaRPr>
          </a:p>
          <a:p>
            <a:pPr marL="0" lvl="0" indent="0" algn="l" rtl="0">
              <a:lnSpc>
                <a:spcPct val="50000"/>
              </a:lnSpc>
              <a:spcBef>
                <a:spcPts val="0"/>
              </a:spcBef>
              <a:spcAft>
                <a:spcPts val="0"/>
              </a:spcAft>
              <a:buNone/>
            </a:pPr>
            <a:endParaRPr sz="2500" b="1">
              <a:solidFill>
                <a:schemeClr val="dk2"/>
              </a:solidFill>
              <a:latin typeface="Barlow"/>
              <a:ea typeface="Barlow"/>
              <a:cs typeface="Barlow"/>
              <a:sym typeface="Barlow"/>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Low Angle View Urban Buildings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Bottom View Crystal 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Contemporary Black 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Building With Clouds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Modern New 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8">
                  <a:extLst>
                    <a:ext uri="{A12FA001-AC4F-418D-AE19-62706E023703}">
                      <ahyp:hlinkClr xmlns:ahyp="http://schemas.microsoft.com/office/drawing/2018/hyperlinkcolor" val="tx"/>
                    </a:ext>
                  </a:extLst>
                </a:hlinkClick>
              </a:rPr>
              <a:t>Skyscraper With Clouds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9">
                  <a:extLst>
                    <a:ext uri="{A12FA001-AC4F-418D-AE19-62706E023703}">
                      <ahyp:hlinkClr xmlns:ahyp="http://schemas.microsoft.com/office/drawing/2018/hyperlinkcolor" val="tx"/>
                    </a:ext>
                  </a:extLst>
                </a:hlinkClick>
              </a:rPr>
              <a:t>Low Angle Company 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0">
                  <a:extLst>
                    <a:ext uri="{A12FA001-AC4F-418D-AE19-62706E023703}">
                      <ahyp:hlinkClr xmlns:ahyp="http://schemas.microsoft.com/office/drawing/2018/hyperlinkcolor" val="tx"/>
                    </a:ext>
                  </a:extLst>
                </a:hlinkClick>
              </a:rPr>
              <a:t>Businessman Talking Phone</a:t>
            </a:r>
            <a:endParaRPr/>
          </a:p>
        </p:txBody>
      </p:sp>
      <p:sp>
        <p:nvSpPr>
          <p:cNvPr id="685" name="Google Shape;685;p75"/>
          <p:cNvSpPr/>
          <p:nvPr/>
        </p:nvSpPr>
        <p:spPr>
          <a:xfrm rot="5400000">
            <a:off x="5527683" y="2936200"/>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76"/>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RESOURCES</a:t>
            </a:r>
            <a:endParaRPr/>
          </a:p>
        </p:txBody>
      </p:sp>
      <p:sp>
        <p:nvSpPr>
          <p:cNvPr id="691" name="Google Shape;691;p76"/>
          <p:cNvSpPr txBox="1">
            <a:spLocks noGrp="1"/>
          </p:cNvSpPr>
          <p:nvPr>
            <p:ph type="subTitle" idx="1"/>
          </p:nvPr>
        </p:nvSpPr>
        <p:spPr>
          <a:xfrm>
            <a:off x="720025" y="1216500"/>
            <a:ext cx="3852000" cy="33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lnSpc>
                <a:spcPct val="50000"/>
              </a:lnSpc>
              <a:spcBef>
                <a:spcPts val="0"/>
              </a:spcBef>
              <a:spcAft>
                <a:spcPts val="0"/>
              </a:spcAft>
              <a:buNone/>
            </a:pPr>
            <a:endParaRPr/>
          </a:p>
          <a:p>
            <a:pPr marL="0" lvl="0" indent="0" algn="l" rtl="0">
              <a:spcBef>
                <a:spcPts val="0"/>
              </a:spcBef>
              <a:spcAft>
                <a:spcPts val="0"/>
              </a:spcAft>
              <a:buNone/>
            </a:pPr>
            <a:r>
              <a:rPr lang="en" sz="2500" b="1">
                <a:solidFill>
                  <a:schemeClr val="dk2"/>
                </a:solidFill>
                <a:latin typeface="Barlow"/>
                <a:ea typeface="Barlow"/>
                <a:cs typeface="Barlow"/>
                <a:sym typeface="Barlow"/>
              </a:rPr>
              <a:t>PHOTOS</a:t>
            </a:r>
            <a:endParaRPr sz="2500" b="1">
              <a:solidFill>
                <a:schemeClr val="dk2"/>
              </a:solidFill>
              <a:latin typeface="Barlow"/>
              <a:ea typeface="Barlow"/>
              <a:cs typeface="Barlow"/>
              <a:sym typeface="Barlow"/>
            </a:endParaRPr>
          </a:p>
          <a:p>
            <a:pPr marL="0" lvl="0" indent="0" algn="l" rtl="0">
              <a:lnSpc>
                <a:spcPct val="50000"/>
              </a:lnSpc>
              <a:spcBef>
                <a:spcPts val="0"/>
              </a:spcBef>
              <a:spcAft>
                <a:spcPts val="0"/>
              </a:spcAft>
              <a:buNone/>
            </a:pPr>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Confident Young Businessman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Buildings Sunny Day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Businessman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Contemporary Glass Skyscrapers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Employees Working With Graphics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8">
                  <a:extLst>
                    <a:ext uri="{A12FA001-AC4F-418D-AE19-62706E023703}">
                      <ahyp:hlinkClr xmlns:ahyp="http://schemas.microsoft.com/office/drawing/2018/hyperlinkcolor" val="tx"/>
                    </a:ext>
                  </a:extLst>
                </a:hlinkClick>
              </a:rPr>
              <a:t>Modern Tall Buildings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9">
                  <a:extLst>
                    <a:ext uri="{A12FA001-AC4F-418D-AE19-62706E023703}">
                      <ahyp:hlinkClr xmlns:ahyp="http://schemas.microsoft.com/office/drawing/2018/hyperlinkcolor" val="tx"/>
                    </a:ext>
                  </a:extLst>
                </a:hlinkClick>
              </a:rPr>
              <a:t>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0">
                  <a:extLst>
                    <a:ext uri="{A12FA001-AC4F-418D-AE19-62706E023703}">
                      <ahyp:hlinkClr xmlns:ahyp="http://schemas.microsoft.com/office/drawing/2018/hyperlinkcolor" val="tx"/>
                    </a:ext>
                  </a:extLst>
                </a:hlinkClick>
              </a:rPr>
              <a:t>Building With Reflection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1">
                  <a:extLst>
                    <a:ext uri="{A12FA001-AC4F-418D-AE19-62706E023703}">
                      <ahyp:hlinkClr xmlns:ahyp="http://schemas.microsoft.com/office/drawing/2018/hyperlinkcolor" val="tx"/>
                    </a:ext>
                  </a:extLst>
                </a:hlinkClick>
              </a:rPr>
              <a:t>Modern Glass Buildings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2">
                  <a:extLst>
                    <a:ext uri="{A12FA001-AC4F-418D-AE19-62706E023703}">
                      <ahyp:hlinkClr xmlns:ahyp="http://schemas.microsoft.com/office/drawing/2018/hyperlinkcolor" val="tx"/>
                    </a:ext>
                  </a:extLst>
                </a:hlinkClick>
              </a:rPr>
              <a:t>Glass High Rise Building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3">
                  <a:extLst>
                    <a:ext uri="{A12FA001-AC4F-418D-AE19-62706E023703}">
                      <ahyp:hlinkClr xmlns:ahyp="http://schemas.microsoft.com/office/drawing/2018/hyperlinkcolor" val="tx"/>
                    </a:ext>
                  </a:extLst>
                </a:hlinkClick>
              </a:rPr>
              <a:t>Skyscrapers Clear Blue Sky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4">
                  <a:extLst>
                    <a:ext uri="{A12FA001-AC4F-418D-AE19-62706E023703}">
                      <ahyp:hlinkClr xmlns:ahyp="http://schemas.microsoft.com/office/drawing/2018/hyperlinkcolor" val="tx"/>
                    </a:ext>
                  </a:extLst>
                </a:hlinkClick>
              </a:rPr>
              <a:t>Skyscraper With Cloudy Sky</a:t>
            </a:r>
            <a:endParaRPr>
              <a:solidFill>
                <a:schemeClr val="dk1"/>
              </a:solidFill>
            </a:endParaRPr>
          </a:p>
        </p:txBody>
      </p:sp>
      <p:sp>
        <p:nvSpPr>
          <p:cNvPr id="692" name="Google Shape;692;p76"/>
          <p:cNvSpPr txBox="1">
            <a:spLocks noGrp="1"/>
          </p:cNvSpPr>
          <p:nvPr>
            <p:ph type="subTitle" idx="2"/>
          </p:nvPr>
        </p:nvSpPr>
        <p:spPr>
          <a:xfrm>
            <a:off x="4572000" y="1965875"/>
            <a:ext cx="3852000" cy="26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5">
                  <a:extLst>
                    <a:ext uri="{A12FA001-AC4F-418D-AE19-62706E023703}">
                      <ahyp:hlinkClr xmlns:ahyp="http://schemas.microsoft.com/office/drawing/2018/hyperlinkcolor" val="tx"/>
                    </a:ext>
                  </a:extLst>
                </a:hlinkClick>
              </a:rPr>
              <a:t>Businesswoman Holding Folder</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6">
                  <a:extLst>
                    <a:ext uri="{A12FA001-AC4F-418D-AE19-62706E023703}">
                      <ahyp:hlinkClr xmlns:ahyp="http://schemas.microsoft.com/office/drawing/2018/hyperlinkcolor" val="tx"/>
                    </a:ext>
                  </a:extLst>
                </a:hlinkClick>
              </a:rPr>
              <a:t>Group People Working</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7">
                  <a:extLst>
                    <a:ext uri="{A12FA001-AC4F-418D-AE19-62706E023703}">
                      <ahyp:hlinkClr xmlns:ahyp="http://schemas.microsoft.com/office/drawing/2018/hyperlinkcolor" val="tx"/>
                    </a:ext>
                  </a:extLst>
                </a:hlinkClick>
              </a:rPr>
              <a:t>Modern Glass Building Bottom View</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8">
                  <a:extLst>
                    <a:ext uri="{A12FA001-AC4F-418D-AE19-62706E023703}">
                      <ahyp:hlinkClr xmlns:ahyp="http://schemas.microsoft.com/office/drawing/2018/hyperlinkcolor" val="tx"/>
                    </a:ext>
                  </a:extLst>
                </a:hlinkClick>
              </a:rPr>
              <a:t>Medium Shot Smiley Man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19">
                  <a:extLst>
                    <a:ext uri="{A12FA001-AC4F-418D-AE19-62706E023703}">
                      <ahyp:hlinkClr xmlns:ahyp="http://schemas.microsoft.com/office/drawing/2018/hyperlinkcolor" val="tx"/>
                    </a:ext>
                  </a:extLst>
                </a:hlinkClick>
              </a:rPr>
              <a:t>Modern Skyscrapers</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20">
                  <a:extLst>
                    <a:ext uri="{A12FA001-AC4F-418D-AE19-62706E023703}">
                      <ahyp:hlinkClr xmlns:ahyp="http://schemas.microsoft.com/office/drawing/2018/hyperlinkcolor" val="tx"/>
                    </a:ext>
                  </a:extLst>
                </a:hlinkClick>
              </a:rPr>
              <a:t>Cityscape With High Rise Buildings</a:t>
            </a:r>
            <a:endParaRPr>
              <a:solidFill>
                <a:schemeClr val="dk1"/>
              </a:solidFill>
            </a:endParaRPr>
          </a:p>
          <a:p>
            <a:pPr marL="0" lvl="0" indent="0" algn="l" rtl="0">
              <a:lnSpc>
                <a:spcPct val="140000"/>
              </a:lnSpc>
              <a:spcBef>
                <a:spcPts val="0"/>
              </a:spcBef>
              <a:spcAft>
                <a:spcPts val="0"/>
              </a:spcAft>
              <a:buNone/>
            </a:pPr>
            <a:endParaRPr>
              <a:solidFill>
                <a:schemeClr val="dk1"/>
              </a:solidFill>
            </a:endParaRPr>
          </a:p>
          <a:p>
            <a:pPr marL="0" lvl="0" indent="0" algn="l" rtl="0">
              <a:spcBef>
                <a:spcPts val="0"/>
              </a:spcBef>
              <a:spcAft>
                <a:spcPts val="0"/>
              </a:spcAft>
              <a:buNone/>
            </a:pPr>
            <a:r>
              <a:rPr lang="en" sz="2500" b="1">
                <a:solidFill>
                  <a:schemeClr val="dk2"/>
                </a:solidFill>
                <a:latin typeface="Barlow"/>
                <a:ea typeface="Barlow"/>
                <a:cs typeface="Barlow"/>
                <a:sym typeface="Barlow"/>
              </a:rPr>
              <a:t>VECTORS</a:t>
            </a:r>
            <a:endParaRPr sz="2500" b="1">
              <a:solidFill>
                <a:schemeClr val="dk2"/>
              </a:solidFill>
              <a:latin typeface="Barlow"/>
              <a:ea typeface="Barlow"/>
              <a:cs typeface="Barlow"/>
              <a:sym typeface="Barlow"/>
            </a:endParaRPr>
          </a:p>
          <a:p>
            <a:pPr marL="457200" lvl="0" indent="0" algn="l" rtl="0">
              <a:lnSpc>
                <a:spcPct val="50000"/>
              </a:lnSpc>
              <a:spcBef>
                <a:spcPts val="0"/>
              </a:spcBef>
              <a:spcAft>
                <a:spcPts val="0"/>
              </a:spcAft>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21">
                  <a:extLst>
                    <a:ext uri="{A12FA001-AC4F-418D-AE19-62706E023703}">
                      <ahyp:hlinkClr xmlns:ahyp="http://schemas.microsoft.com/office/drawing/2018/hyperlinkcolor" val="tx"/>
                    </a:ext>
                  </a:extLst>
                </a:hlinkClick>
              </a:rPr>
              <a:t>Logo Template Collection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uFill>
                  <a:noFill/>
                </a:uFill>
                <a:hlinkClick r:id="rId22">
                  <a:extLst>
                    <a:ext uri="{A12FA001-AC4F-418D-AE19-62706E023703}">
                      <ahyp:hlinkClr xmlns:ahyp="http://schemas.microsoft.com/office/drawing/2018/hyperlinkcolor" val="tx"/>
                    </a:ext>
                  </a:extLst>
                </a:hlinkClick>
              </a:rPr>
              <a:t>Flat Device Mockup Infographic</a:t>
            </a:r>
            <a:endParaRPr>
              <a:solidFill>
                <a:schemeClr val="dk1"/>
              </a:solidFill>
            </a:endParaRPr>
          </a:p>
          <a:p>
            <a:pPr marL="457200" lvl="0" indent="0" algn="l" rtl="0">
              <a:spcBef>
                <a:spcPts val="0"/>
              </a:spcBef>
              <a:spcAft>
                <a:spcPts val="0"/>
              </a:spcAft>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96"/>
        <p:cNvGrpSpPr/>
        <p:nvPr/>
      </p:nvGrpSpPr>
      <p:grpSpPr>
        <a:xfrm>
          <a:off x="0" y="0"/>
          <a:ext cx="0" cy="0"/>
          <a:chOff x="0" y="0"/>
          <a:chExt cx="0" cy="0"/>
        </a:xfrm>
      </p:grpSpPr>
      <p:sp>
        <p:nvSpPr>
          <p:cNvPr id="697" name="Google Shape;697;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98" name="Google Shape;698;p7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99" name="Google Shape;699;p7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3"/>
        <p:cNvGrpSpPr/>
        <p:nvPr/>
      </p:nvGrpSpPr>
      <p:grpSpPr>
        <a:xfrm>
          <a:off x="0" y="0"/>
          <a:ext cx="0" cy="0"/>
          <a:chOff x="0" y="0"/>
          <a:chExt cx="0" cy="0"/>
        </a:xfrm>
      </p:grpSpPr>
      <p:sp>
        <p:nvSpPr>
          <p:cNvPr id="704" name="Google Shape;704;p78"/>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78"/>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78"/>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Barlow</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https://fonts.google.com/specimen/Barlow</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707" name="Google Shape;707;p78"/>
          <p:cNvGrpSpPr/>
          <p:nvPr/>
        </p:nvGrpSpPr>
        <p:grpSpPr>
          <a:xfrm>
            <a:off x="3114475" y="3498875"/>
            <a:ext cx="2915050" cy="754200"/>
            <a:chOff x="2052655" y="3498875"/>
            <a:chExt cx="2915050" cy="754200"/>
          </a:xfrm>
        </p:grpSpPr>
        <p:sp>
          <p:nvSpPr>
            <p:cNvPr id="708" name="Google Shape;708;p78"/>
            <p:cNvSpPr/>
            <p:nvPr/>
          </p:nvSpPr>
          <p:spPr>
            <a:xfrm>
              <a:off x="3114480" y="3498875"/>
              <a:ext cx="791400" cy="754200"/>
            </a:xfrm>
            <a:prstGeom prst="roundRect">
              <a:avLst>
                <a:gd name="adj" fmla="val 16667"/>
              </a:avLst>
            </a:prstGeom>
            <a:solidFill>
              <a:srgbClr val="589A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8"/>
            <p:cNvSpPr/>
            <p:nvPr/>
          </p:nvSpPr>
          <p:spPr>
            <a:xfrm>
              <a:off x="4176300" y="3498875"/>
              <a:ext cx="791400" cy="754200"/>
            </a:xfrm>
            <a:prstGeom prst="roundRect">
              <a:avLst>
                <a:gd name="adj" fmla="val 16667"/>
              </a:avLst>
            </a:prstGeom>
            <a:solidFill>
              <a:srgbClr val="3649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8"/>
            <p:cNvSpPr/>
            <p:nvPr/>
          </p:nvSpPr>
          <p:spPr>
            <a:xfrm>
              <a:off x="2052655" y="3498875"/>
              <a:ext cx="791400" cy="754200"/>
            </a:xfrm>
            <a:prstGeom prst="roundRect">
              <a:avLst>
                <a:gd name="adj" fmla="val 16667"/>
              </a:avLst>
            </a:prstGeom>
            <a:solidFill>
              <a:srgbClr val="006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8"/>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#589aff</a:t>
              </a:r>
              <a:endParaRPr sz="1000">
                <a:solidFill>
                  <a:srgbClr val="FFFFFF"/>
                </a:solidFill>
              </a:endParaRPr>
            </a:p>
          </p:txBody>
        </p:sp>
        <p:sp>
          <p:nvSpPr>
            <p:cNvPr id="712" name="Google Shape;712;p78"/>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#364951</a:t>
              </a:r>
              <a:endParaRPr sz="1000">
                <a:solidFill>
                  <a:srgbClr val="FFFFFF"/>
                </a:solidFill>
              </a:endParaRPr>
            </a:p>
          </p:txBody>
        </p:sp>
        <p:sp>
          <p:nvSpPr>
            <p:cNvPr id="713" name="Google Shape;713;p78"/>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#0066ff</a:t>
              </a:r>
              <a:endParaRPr sz="1000">
                <a:solidFill>
                  <a:srgbClr val="FFFFFF"/>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
        <p:cNvGrpSpPr/>
        <p:nvPr/>
      </p:nvGrpSpPr>
      <p:grpSpPr>
        <a:xfrm>
          <a:off x="0" y="0"/>
          <a:ext cx="0" cy="0"/>
          <a:chOff x="0" y="0"/>
          <a:chExt cx="0" cy="0"/>
        </a:xfrm>
      </p:grpSpPr>
      <p:pic>
        <p:nvPicPr>
          <p:cNvPr id="718" name="Google Shape;718;p79"/>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719" name="Google Shape;719;p79"/>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20" name="Google Shape;720;p79"/>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a:t>
            </a:r>
            <a:r>
              <a:rPr lang="en">
                <a:solidFill>
                  <a:schemeClr val="accent3"/>
                </a:solidFill>
                <a:latin typeface="Arial"/>
                <a:ea typeface="Arial"/>
                <a:cs typeface="Arial"/>
                <a:sym typeface="Arial"/>
              </a:rPr>
              <a:t>Story</a:t>
            </a:r>
            <a:r>
              <a:rPr lang="en">
                <a:solidFill>
                  <a:srgbClr val="FFFFFF"/>
                </a:solidFill>
                <a:latin typeface="Arial"/>
                <a:ea typeface="Arial"/>
                <a:cs typeface="Arial"/>
                <a:sym typeface="Arial"/>
              </a:rPr>
              <a:t>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sp>
        <p:nvSpPr>
          <p:cNvPr id="721" name="Google Shape;721;p79"/>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722" name="Google Shape;722;p79"/>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723" name="Google Shape;723;p79"/>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724" name="Google Shape;724;p79"/>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725" name="Google Shape;725;p79"/>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726" name="Google Shape;726;p79"/>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727" name="Google Shape;727;p79"/>
          <p:cNvPicPr preferRelativeResize="0"/>
          <p:nvPr/>
        </p:nvPicPr>
        <p:blipFill rotWithShape="1">
          <a:blip r:embed="rId11">
            <a:alphaModFix/>
          </a:blip>
          <a:srcRect t="6567" b="11945"/>
          <a:stretch/>
        </p:blipFill>
        <p:spPr>
          <a:xfrm>
            <a:off x="6739725" y="2480175"/>
            <a:ext cx="1881474" cy="15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720025" y="1270800"/>
            <a:ext cx="7704000" cy="33336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600" dirty="0"/>
              <a:t>Large collection of uncorrelated decision trees using random subsets of predictor variables and observations</a:t>
            </a:r>
          </a:p>
          <a:p>
            <a:pPr>
              <a:buFont typeface="Arial" panose="020B0604020202020204" pitchFamily="34" charset="0"/>
              <a:buChar char="•"/>
            </a:pPr>
            <a:r>
              <a:rPr lang="en-US" sz="1600" dirty="0"/>
              <a:t>No preprocessing or specific data requirements – can be used for classification or regression, but is slow when used on large datasets</a:t>
            </a:r>
          </a:p>
          <a:p>
            <a:pPr>
              <a:buFont typeface="Arial" panose="020B0604020202020204" pitchFamily="34" charset="0"/>
              <a:buChar char="•"/>
            </a:pPr>
            <a:r>
              <a:rPr lang="en-US" sz="1600" dirty="0"/>
              <a:t>Is a predictive modeling method, not a descriptive modeling method</a:t>
            </a:r>
          </a:p>
          <a:p>
            <a:pPr>
              <a:buFont typeface="Arial" panose="020B0604020202020204" pitchFamily="34" charset="0"/>
              <a:buChar char="•"/>
            </a:pPr>
            <a:r>
              <a:rPr lang="en-US" sz="1600" dirty="0"/>
              <a:t>Basic implementation using </a:t>
            </a:r>
            <a:r>
              <a:rPr lang="en-US" sz="1600" dirty="0" err="1"/>
              <a:t>randomForest</a:t>
            </a:r>
            <a:r>
              <a:rPr lang="en-US" sz="1600" dirty="0"/>
              <a:t> package – we used this package for our analysis</a:t>
            </a:r>
          </a:p>
          <a:p>
            <a:pPr>
              <a:buFont typeface="Arial" panose="020B0604020202020204" pitchFamily="34" charset="0"/>
              <a:buChar char="•"/>
            </a:pPr>
            <a:r>
              <a:rPr lang="en-US" sz="1600" dirty="0"/>
              <a:t>Package features built-in cross-validation – keeps some observations out-of-bag (OOB) for validation purposes</a:t>
            </a:r>
          </a:p>
        </p:txBody>
      </p:sp>
      <p:sp>
        <p:nvSpPr>
          <p:cNvPr id="241" name="Google Shape;241;p42"/>
          <p:cNvSpPr txBox="1">
            <a:spLocks noGrp="1"/>
          </p:cNvSpPr>
          <p:nvPr>
            <p:ph type="title"/>
          </p:nvPr>
        </p:nvSpPr>
        <p:spPr>
          <a:xfrm>
            <a:off x="720000" y="381600"/>
            <a:ext cx="7704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RANDOM FOREST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1"/>
        <p:cNvGrpSpPr/>
        <p:nvPr/>
      </p:nvGrpSpPr>
      <p:grpSpPr>
        <a:xfrm>
          <a:off x="0" y="0"/>
          <a:ext cx="0" cy="0"/>
          <a:chOff x="0" y="0"/>
          <a:chExt cx="0" cy="0"/>
        </a:xfrm>
      </p:grpSpPr>
      <p:sp>
        <p:nvSpPr>
          <p:cNvPr id="732" name="Google Shape;732;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733" name="Google Shape;733;p80"/>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 </a:t>
            </a:r>
            <a:r>
              <a:rPr lang="en">
                <a:solidFill>
                  <a:schemeClr val="lt1"/>
                </a:solidFill>
                <a:latin typeface="Arial"/>
                <a:ea typeface="Arial"/>
                <a:cs typeface="Arial"/>
                <a:sym typeface="Arial"/>
              </a:rPr>
              <a:t>You can also look for more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on Slidesgo.</a:t>
            </a:r>
            <a:endParaRPr sz="1100">
              <a:solidFill>
                <a:srgbClr val="FFFFFF"/>
              </a:solidFill>
              <a:latin typeface="Arial"/>
              <a:ea typeface="Arial"/>
              <a:cs typeface="Arial"/>
              <a:sym typeface="Arial"/>
            </a:endParaRPr>
          </a:p>
        </p:txBody>
      </p:sp>
      <p:grpSp>
        <p:nvGrpSpPr>
          <p:cNvPr id="734" name="Google Shape;734;p80"/>
          <p:cNvGrpSpPr/>
          <p:nvPr/>
        </p:nvGrpSpPr>
        <p:grpSpPr>
          <a:xfrm>
            <a:off x="5082708" y="3095784"/>
            <a:ext cx="442841" cy="514271"/>
            <a:chOff x="4727025" y="1332775"/>
            <a:chExt cx="59900" cy="69625"/>
          </a:xfrm>
        </p:grpSpPr>
        <p:sp>
          <p:nvSpPr>
            <p:cNvPr id="735" name="Google Shape;735;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80"/>
          <p:cNvGrpSpPr/>
          <p:nvPr/>
        </p:nvGrpSpPr>
        <p:grpSpPr>
          <a:xfrm>
            <a:off x="5758025" y="2343272"/>
            <a:ext cx="500909" cy="500899"/>
            <a:chOff x="4820425" y="1329900"/>
            <a:chExt cx="70175" cy="70350"/>
          </a:xfrm>
        </p:grpSpPr>
        <p:sp>
          <p:nvSpPr>
            <p:cNvPr id="738" name="Google Shape;738;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80"/>
          <p:cNvGrpSpPr/>
          <p:nvPr/>
        </p:nvGrpSpPr>
        <p:grpSpPr>
          <a:xfrm>
            <a:off x="6410648" y="2355062"/>
            <a:ext cx="538135" cy="493119"/>
            <a:chOff x="4903200" y="1331525"/>
            <a:chExt cx="73575" cy="67425"/>
          </a:xfrm>
        </p:grpSpPr>
        <p:sp>
          <p:nvSpPr>
            <p:cNvPr id="743" name="Google Shape;743;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44" name="Google Shape;744;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80"/>
          <p:cNvGrpSpPr/>
          <p:nvPr/>
        </p:nvGrpSpPr>
        <p:grpSpPr>
          <a:xfrm>
            <a:off x="5670599" y="3097040"/>
            <a:ext cx="544563" cy="511895"/>
            <a:chOff x="4815575" y="1416800"/>
            <a:chExt cx="73750" cy="71400"/>
          </a:xfrm>
        </p:grpSpPr>
        <p:sp>
          <p:nvSpPr>
            <p:cNvPr id="746" name="Google Shape;746;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0"/>
          <p:cNvGrpSpPr/>
          <p:nvPr/>
        </p:nvGrpSpPr>
        <p:grpSpPr>
          <a:xfrm>
            <a:off x="6367224" y="3096746"/>
            <a:ext cx="602914" cy="512477"/>
            <a:chOff x="4902475" y="1418875"/>
            <a:chExt cx="74500" cy="63775"/>
          </a:xfrm>
        </p:grpSpPr>
        <p:sp>
          <p:nvSpPr>
            <p:cNvPr id="750" name="Google Shape;750;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0"/>
          <p:cNvGrpSpPr/>
          <p:nvPr/>
        </p:nvGrpSpPr>
        <p:grpSpPr>
          <a:xfrm>
            <a:off x="5783096" y="3835985"/>
            <a:ext cx="515391" cy="525699"/>
            <a:chOff x="4818100" y="1507675"/>
            <a:chExt cx="71225" cy="71625"/>
          </a:xfrm>
        </p:grpSpPr>
        <p:sp>
          <p:nvSpPr>
            <p:cNvPr id="753" name="Google Shape;753;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80"/>
          <p:cNvGrpSpPr/>
          <p:nvPr/>
        </p:nvGrpSpPr>
        <p:grpSpPr>
          <a:xfrm>
            <a:off x="5121199" y="3857517"/>
            <a:ext cx="522956" cy="489869"/>
            <a:chOff x="4721450" y="1509475"/>
            <a:chExt cx="79350" cy="74325"/>
          </a:xfrm>
        </p:grpSpPr>
        <p:sp>
          <p:nvSpPr>
            <p:cNvPr id="758" name="Google Shape;758;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80"/>
          <p:cNvGrpSpPr/>
          <p:nvPr/>
        </p:nvGrpSpPr>
        <p:grpSpPr>
          <a:xfrm>
            <a:off x="6444441" y="3837269"/>
            <a:ext cx="525704" cy="535436"/>
            <a:chOff x="4906800" y="1507500"/>
            <a:chExt cx="70350" cy="71075"/>
          </a:xfrm>
        </p:grpSpPr>
        <p:sp>
          <p:nvSpPr>
            <p:cNvPr id="763" name="Google Shape;763;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80"/>
          <p:cNvGrpSpPr/>
          <p:nvPr/>
        </p:nvGrpSpPr>
        <p:grpSpPr>
          <a:xfrm>
            <a:off x="4477263" y="2343250"/>
            <a:ext cx="508054" cy="508095"/>
            <a:chOff x="3736598" y="2170606"/>
            <a:chExt cx="404889" cy="404889"/>
          </a:xfrm>
        </p:grpSpPr>
        <p:sp>
          <p:nvSpPr>
            <p:cNvPr id="769" name="Google Shape;769;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80"/>
          <p:cNvGrpSpPr/>
          <p:nvPr/>
        </p:nvGrpSpPr>
        <p:grpSpPr>
          <a:xfrm>
            <a:off x="3765303" y="2343345"/>
            <a:ext cx="575790" cy="507904"/>
            <a:chOff x="3161917" y="2170682"/>
            <a:chExt cx="458870" cy="404737"/>
          </a:xfrm>
        </p:grpSpPr>
        <p:sp>
          <p:nvSpPr>
            <p:cNvPr id="774" name="Google Shape;774;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75" name="Google Shape;775;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80"/>
          <p:cNvGrpSpPr/>
          <p:nvPr/>
        </p:nvGrpSpPr>
        <p:grpSpPr>
          <a:xfrm>
            <a:off x="3792833" y="3103717"/>
            <a:ext cx="520730" cy="498567"/>
            <a:chOff x="3179914" y="2889488"/>
            <a:chExt cx="422876" cy="404911"/>
          </a:xfrm>
        </p:grpSpPr>
        <p:sp>
          <p:nvSpPr>
            <p:cNvPr id="778" name="Google Shape;778;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80"/>
          <p:cNvGrpSpPr/>
          <p:nvPr/>
        </p:nvGrpSpPr>
        <p:grpSpPr>
          <a:xfrm>
            <a:off x="4421513" y="3103677"/>
            <a:ext cx="516145" cy="498648"/>
            <a:chOff x="3729467" y="2889422"/>
            <a:chExt cx="419153" cy="404977"/>
          </a:xfrm>
        </p:grpSpPr>
        <p:sp>
          <p:nvSpPr>
            <p:cNvPr id="785" name="Google Shape;785;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8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80"/>
          <p:cNvGrpSpPr/>
          <p:nvPr/>
        </p:nvGrpSpPr>
        <p:grpSpPr>
          <a:xfrm>
            <a:off x="7141841" y="2550562"/>
            <a:ext cx="166473" cy="141497"/>
            <a:chOff x="4660325" y="1866850"/>
            <a:chExt cx="68350" cy="58100"/>
          </a:xfrm>
        </p:grpSpPr>
        <p:sp>
          <p:nvSpPr>
            <p:cNvPr id="797" name="Google Shape;797;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80"/>
          <p:cNvGrpSpPr/>
          <p:nvPr/>
        </p:nvGrpSpPr>
        <p:grpSpPr>
          <a:xfrm>
            <a:off x="7451186" y="2576286"/>
            <a:ext cx="162515" cy="90049"/>
            <a:chOff x="4791775" y="1877500"/>
            <a:chExt cx="66725" cy="36975"/>
          </a:xfrm>
        </p:grpSpPr>
        <p:sp>
          <p:nvSpPr>
            <p:cNvPr id="800" name="Google Shape;800;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80"/>
          <p:cNvGrpSpPr/>
          <p:nvPr/>
        </p:nvGrpSpPr>
        <p:grpSpPr>
          <a:xfrm>
            <a:off x="7772899" y="2576286"/>
            <a:ext cx="144979" cy="90049"/>
            <a:chOff x="4923925" y="1877500"/>
            <a:chExt cx="59525" cy="36975"/>
          </a:xfrm>
        </p:grpSpPr>
        <p:sp>
          <p:nvSpPr>
            <p:cNvPr id="803" name="Google Shape;803;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80"/>
          <p:cNvGrpSpPr/>
          <p:nvPr/>
        </p:nvGrpSpPr>
        <p:grpSpPr>
          <a:xfrm>
            <a:off x="8067390" y="2558477"/>
            <a:ext cx="141447" cy="125667"/>
            <a:chOff x="5058450" y="1870100"/>
            <a:chExt cx="58075" cy="51600"/>
          </a:xfrm>
        </p:grpSpPr>
        <p:sp>
          <p:nvSpPr>
            <p:cNvPr id="806" name="Google Shape;806;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80"/>
          <p:cNvGrpSpPr/>
          <p:nvPr/>
        </p:nvGrpSpPr>
        <p:grpSpPr>
          <a:xfrm>
            <a:off x="7481905" y="2980885"/>
            <a:ext cx="101077" cy="107645"/>
            <a:chOff x="4811425" y="2065025"/>
            <a:chExt cx="41500" cy="44200"/>
          </a:xfrm>
        </p:grpSpPr>
        <p:sp>
          <p:nvSpPr>
            <p:cNvPr id="809" name="Google Shape;809;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80"/>
          <p:cNvGrpSpPr/>
          <p:nvPr/>
        </p:nvGrpSpPr>
        <p:grpSpPr>
          <a:xfrm>
            <a:off x="7774342" y="2981098"/>
            <a:ext cx="120867" cy="107218"/>
            <a:chOff x="4929875" y="2065025"/>
            <a:chExt cx="49625" cy="44025"/>
          </a:xfrm>
        </p:grpSpPr>
        <p:sp>
          <p:nvSpPr>
            <p:cNvPr id="812" name="Google Shape;812;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80"/>
          <p:cNvGrpSpPr/>
          <p:nvPr/>
        </p:nvGrpSpPr>
        <p:grpSpPr>
          <a:xfrm>
            <a:off x="8103011" y="2984112"/>
            <a:ext cx="70206" cy="101191"/>
            <a:chOff x="5083925" y="2066350"/>
            <a:chExt cx="28825" cy="41550"/>
          </a:xfrm>
        </p:grpSpPr>
        <p:sp>
          <p:nvSpPr>
            <p:cNvPr id="815" name="Google Shape;815;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0"/>
          <p:cNvGrpSpPr/>
          <p:nvPr/>
        </p:nvGrpSpPr>
        <p:grpSpPr>
          <a:xfrm>
            <a:off x="7134565" y="2999759"/>
            <a:ext cx="181026" cy="69896"/>
            <a:chOff x="4659775" y="2072775"/>
            <a:chExt cx="74325" cy="28700"/>
          </a:xfrm>
        </p:grpSpPr>
        <p:sp>
          <p:nvSpPr>
            <p:cNvPr id="818" name="Google Shape;818;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80"/>
          <p:cNvGrpSpPr/>
          <p:nvPr/>
        </p:nvGrpSpPr>
        <p:grpSpPr>
          <a:xfrm>
            <a:off x="8054421" y="2790324"/>
            <a:ext cx="167387" cy="89197"/>
            <a:chOff x="4662475" y="1976500"/>
            <a:chExt cx="68725" cy="36625"/>
          </a:xfrm>
        </p:grpSpPr>
        <p:sp>
          <p:nvSpPr>
            <p:cNvPr id="822" name="Google Shape;822;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0"/>
          <p:cNvGrpSpPr/>
          <p:nvPr/>
        </p:nvGrpSpPr>
        <p:grpSpPr>
          <a:xfrm>
            <a:off x="7751326" y="2793764"/>
            <a:ext cx="166899" cy="82317"/>
            <a:chOff x="4920150" y="1977875"/>
            <a:chExt cx="68525" cy="33800"/>
          </a:xfrm>
        </p:grpSpPr>
        <p:sp>
          <p:nvSpPr>
            <p:cNvPr id="826" name="Google Shape;826;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80"/>
          <p:cNvGrpSpPr/>
          <p:nvPr/>
        </p:nvGrpSpPr>
        <p:grpSpPr>
          <a:xfrm>
            <a:off x="7162483" y="3197682"/>
            <a:ext cx="125190" cy="127859"/>
            <a:chOff x="4676550" y="2160575"/>
            <a:chExt cx="51400" cy="52500"/>
          </a:xfrm>
        </p:grpSpPr>
        <p:sp>
          <p:nvSpPr>
            <p:cNvPr id="830" name="Google Shape;830;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80"/>
          <p:cNvGrpSpPr/>
          <p:nvPr/>
        </p:nvGrpSpPr>
        <p:grpSpPr>
          <a:xfrm>
            <a:off x="7459741" y="3204714"/>
            <a:ext cx="145405" cy="113794"/>
            <a:chOff x="4768325" y="2163475"/>
            <a:chExt cx="59700" cy="46725"/>
          </a:xfrm>
        </p:grpSpPr>
        <p:sp>
          <p:nvSpPr>
            <p:cNvPr id="834" name="Google Shape;834;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8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80"/>
          <p:cNvGrpSpPr/>
          <p:nvPr/>
        </p:nvGrpSpPr>
        <p:grpSpPr>
          <a:xfrm>
            <a:off x="7476059" y="3459808"/>
            <a:ext cx="112768" cy="106853"/>
            <a:chOff x="4768575" y="2253950"/>
            <a:chExt cx="46300" cy="43875"/>
          </a:xfrm>
        </p:grpSpPr>
        <p:sp>
          <p:nvSpPr>
            <p:cNvPr id="843" name="Google Shape;843;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0"/>
          <p:cNvGrpSpPr/>
          <p:nvPr/>
        </p:nvGrpSpPr>
        <p:grpSpPr>
          <a:xfrm>
            <a:off x="7775682" y="3948834"/>
            <a:ext cx="118187" cy="146246"/>
            <a:chOff x="4960900" y="2433225"/>
            <a:chExt cx="48525" cy="60050"/>
          </a:xfrm>
        </p:grpSpPr>
        <p:sp>
          <p:nvSpPr>
            <p:cNvPr id="846" name="Google Shape;846;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80"/>
          <p:cNvGrpSpPr/>
          <p:nvPr/>
        </p:nvGrpSpPr>
        <p:grpSpPr>
          <a:xfrm>
            <a:off x="7464247" y="4212895"/>
            <a:ext cx="136394" cy="143810"/>
            <a:chOff x="4854075" y="2527625"/>
            <a:chExt cx="56000" cy="59050"/>
          </a:xfrm>
        </p:grpSpPr>
        <p:sp>
          <p:nvSpPr>
            <p:cNvPr id="849" name="Google Shape;849;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8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80"/>
          <p:cNvGrpSpPr/>
          <p:nvPr/>
        </p:nvGrpSpPr>
        <p:grpSpPr>
          <a:xfrm>
            <a:off x="8088458" y="3676639"/>
            <a:ext cx="99312" cy="160797"/>
            <a:chOff x="5059700" y="2334775"/>
            <a:chExt cx="40775" cy="66025"/>
          </a:xfrm>
        </p:grpSpPr>
        <p:sp>
          <p:nvSpPr>
            <p:cNvPr id="855" name="Google Shape;855;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80"/>
          <p:cNvGrpSpPr/>
          <p:nvPr/>
        </p:nvGrpSpPr>
        <p:grpSpPr>
          <a:xfrm>
            <a:off x="8045622" y="3941771"/>
            <a:ext cx="184984" cy="160371"/>
            <a:chOff x="5037700" y="2430325"/>
            <a:chExt cx="75950" cy="65850"/>
          </a:xfrm>
        </p:grpSpPr>
        <p:sp>
          <p:nvSpPr>
            <p:cNvPr id="865" name="Google Shape;865;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80"/>
          <p:cNvGrpSpPr/>
          <p:nvPr/>
        </p:nvGrpSpPr>
        <p:grpSpPr>
          <a:xfrm>
            <a:off x="7465128" y="3708223"/>
            <a:ext cx="173014" cy="97629"/>
            <a:chOff x="4756975" y="2341800"/>
            <a:chExt cx="91975" cy="51925"/>
          </a:xfrm>
        </p:grpSpPr>
        <p:sp>
          <p:nvSpPr>
            <p:cNvPr id="868" name="Google Shape;868;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80"/>
          <p:cNvGrpSpPr/>
          <p:nvPr/>
        </p:nvGrpSpPr>
        <p:grpSpPr>
          <a:xfrm>
            <a:off x="7732065" y="4196920"/>
            <a:ext cx="212497" cy="175761"/>
            <a:chOff x="4943575" y="2516350"/>
            <a:chExt cx="98675" cy="81700"/>
          </a:xfrm>
        </p:grpSpPr>
        <p:sp>
          <p:nvSpPr>
            <p:cNvPr id="889" name="Google Shape;889;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80"/>
          <p:cNvGrpSpPr/>
          <p:nvPr/>
        </p:nvGrpSpPr>
        <p:grpSpPr>
          <a:xfrm>
            <a:off x="1990126" y="3423163"/>
            <a:ext cx="965351" cy="134611"/>
            <a:chOff x="4411970" y="2962952"/>
            <a:chExt cx="706544" cy="104212"/>
          </a:xfrm>
        </p:grpSpPr>
        <p:sp>
          <p:nvSpPr>
            <p:cNvPr id="968" name="Google Shape;968;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80"/>
          <p:cNvGrpSpPr/>
          <p:nvPr/>
        </p:nvGrpSpPr>
        <p:grpSpPr>
          <a:xfrm>
            <a:off x="1990126" y="3012077"/>
            <a:ext cx="960158" cy="289172"/>
            <a:chOff x="4411970" y="2726085"/>
            <a:chExt cx="643107" cy="193659"/>
          </a:xfrm>
        </p:grpSpPr>
        <p:sp>
          <p:nvSpPr>
            <p:cNvPr id="973" name="Google Shape;973;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80"/>
          <p:cNvGrpSpPr/>
          <p:nvPr/>
        </p:nvGrpSpPr>
        <p:grpSpPr>
          <a:xfrm>
            <a:off x="993018" y="3278187"/>
            <a:ext cx="833173" cy="259209"/>
            <a:chOff x="4411970" y="4340222"/>
            <a:chExt cx="779467" cy="242683"/>
          </a:xfrm>
        </p:grpSpPr>
        <p:sp>
          <p:nvSpPr>
            <p:cNvPr id="977" name="Google Shape;977;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80"/>
          <p:cNvGrpSpPr/>
          <p:nvPr/>
        </p:nvGrpSpPr>
        <p:grpSpPr>
          <a:xfrm>
            <a:off x="1990126" y="2673933"/>
            <a:ext cx="965160" cy="216230"/>
            <a:chOff x="4411970" y="2468674"/>
            <a:chExt cx="747317" cy="167425"/>
          </a:xfrm>
        </p:grpSpPr>
        <p:sp>
          <p:nvSpPr>
            <p:cNvPr id="981" name="Google Shape;981;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80"/>
          <p:cNvGrpSpPr/>
          <p:nvPr/>
        </p:nvGrpSpPr>
        <p:grpSpPr>
          <a:xfrm>
            <a:off x="988873" y="2578650"/>
            <a:ext cx="810451" cy="319148"/>
            <a:chOff x="4411970" y="3686602"/>
            <a:chExt cx="797845" cy="314215"/>
          </a:xfrm>
        </p:grpSpPr>
        <p:sp>
          <p:nvSpPr>
            <p:cNvPr id="984" name="Google Shape;984;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8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80"/>
          <p:cNvGrpSpPr/>
          <p:nvPr/>
        </p:nvGrpSpPr>
        <p:grpSpPr>
          <a:xfrm>
            <a:off x="988970" y="2333174"/>
            <a:ext cx="1970333" cy="208784"/>
            <a:chOff x="6336019" y="3733725"/>
            <a:chExt cx="2566206" cy="351310"/>
          </a:xfrm>
        </p:grpSpPr>
        <p:sp>
          <p:nvSpPr>
            <p:cNvPr id="991" name="Google Shape;991;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a:off x="1990126" y="3940729"/>
            <a:ext cx="946551" cy="153200"/>
            <a:chOff x="4404545" y="3301592"/>
            <a:chExt cx="782403" cy="129272"/>
          </a:xfrm>
        </p:grpSpPr>
        <p:sp>
          <p:nvSpPr>
            <p:cNvPr id="996" name="Google Shape;996;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80"/>
          <p:cNvGrpSpPr/>
          <p:nvPr/>
        </p:nvGrpSpPr>
        <p:grpSpPr>
          <a:xfrm>
            <a:off x="1990126" y="3679688"/>
            <a:ext cx="962257" cy="139127"/>
            <a:chOff x="4411970" y="3131459"/>
            <a:chExt cx="710520" cy="117397"/>
          </a:xfrm>
        </p:grpSpPr>
        <p:sp>
          <p:nvSpPr>
            <p:cNvPr id="999" name="Google Shape;999;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 name="Google Shape;1001;p8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80"/>
          <p:cNvGrpSpPr/>
          <p:nvPr/>
        </p:nvGrpSpPr>
        <p:grpSpPr>
          <a:xfrm>
            <a:off x="990271" y="3614482"/>
            <a:ext cx="823838" cy="458988"/>
            <a:chOff x="4411970" y="1801825"/>
            <a:chExt cx="734586" cy="409262"/>
          </a:xfrm>
        </p:grpSpPr>
        <p:sp>
          <p:nvSpPr>
            <p:cNvPr id="1003" name="Google Shape;1003;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80"/>
          <p:cNvGrpSpPr/>
          <p:nvPr/>
        </p:nvGrpSpPr>
        <p:grpSpPr>
          <a:xfrm>
            <a:off x="990271" y="4162908"/>
            <a:ext cx="856348" cy="212039"/>
            <a:chOff x="4411970" y="2233974"/>
            <a:chExt cx="763574" cy="189068"/>
          </a:xfrm>
        </p:grpSpPr>
        <p:sp>
          <p:nvSpPr>
            <p:cNvPr id="1006" name="Google Shape;1006;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80"/>
          <p:cNvGrpSpPr/>
          <p:nvPr/>
        </p:nvGrpSpPr>
        <p:grpSpPr>
          <a:xfrm>
            <a:off x="3100467" y="2338244"/>
            <a:ext cx="511602" cy="511602"/>
            <a:chOff x="5681300" y="2527788"/>
            <a:chExt cx="805800" cy="805800"/>
          </a:xfrm>
        </p:grpSpPr>
        <p:sp>
          <p:nvSpPr>
            <p:cNvPr id="1009" name="Google Shape;1009;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80"/>
          <p:cNvGrpSpPr/>
          <p:nvPr/>
        </p:nvGrpSpPr>
        <p:grpSpPr>
          <a:xfrm>
            <a:off x="3097662" y="3104827"/>
            <a:ext cx="513021" cy="512935"/>
            <a:chOff x="4049800" y="640400"/>
            <a:chExt cx="858900" cy="858900"/>
          </a:xfrm>
        </p:grpSpPr>
        <p:sp>
          <p:nvSpPr>
            <p:cNvPr id="1012" name="Google Shape;1012;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80"/>
          <p:cNvGrpSpPr/>
          <p:nvPr/>
        </p:nvGrpSpPr>
        <p:grpSpPr>
          <a:xfrm>
            <a:off x="3014861" y="3756719"/>
            <a:ext cx="686489" cy="686585"/>
            <a:chOff x="5080188" y="927900"/>
            <a:chExt cx="961200" cy="961200"/>
          </a:xfrm>
        </p:grpSpPr>
        <p:sp>
          <p:nvSpPr>
            <p:cNvPr id="1015" name="Google Shape;1015;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80"/>
          <p:cNvGrpSpPr/>
          <p:nvPr/>
        </p:nvGrpSpPr>
        <p:grpSpPr>
          <a:xfrm>
            <a:off x="3798012" y="3849448"/>
            <a:ext cx="510373" cy="510937"/>
            <a:chOff x="7508249" y="1522825"/>
            <a:chExt cx="1326332" cy="1322987"/>
          </a:xfrm>
        </p:grpSpPr>
        <p:sp>
          <p:nvSpPr>
            <p:cNvPr id="1024" name="Google Shape;1024;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80"/>
          <p:cNvGrpSpPr/>
          <p:nvPr/>
        </p:nvGrpSpPr>
        <p:grpSpPr>
          <a:xfrm>
            <a:off x="4489605" y="3850853"/>
            <a:ext cx="492652" cy="503348"/>
            <a:chOff x="6039282" y="1042577"/>
            <a:chExt cx="734315" cy="731929"/>
          </a:xfrm>
        </p:grpSpPr>
        <p:sp>
          <p:nvSpPr>
            <p:cNvPr id="1035" name="Google Shape;1035;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80"/>
          <p:cNvGrpSpPr/>
          <p:nvPr/>
        </p:nvGrpSpPr>
        <p:grpSpPr>
          <a:xfrm>
            <a:off x="5130019" y="2346894"/>
            <a:ext cx="483304" cy="504902"/>
            <a:chOff x="1825800" y="1651625"/>
            <a:chExt cx="568125" cy="591775"/>
          </a:xfrm>
        </p:grpSpPr>
        <p:sp>
          <p:nvSpPr>
            <p:cNvPr id="1057" name="Google Shape;1057;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8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70"/>
        <p:cNvGrpSpPr/>
        <p:nvPr/>
      </p:nvGrpSpPr>
      <p:grpSpPr>
        <a:xfrm>
          <a:off x="0" y="0"/>
          <a:ext cx="0" cy="0"/>
          <a:chOff x="0" y="0"/>
          <a:chExt cx="0" cy="0"/>
        </a:xfrm>
      </p:grpSpPr>
      <p:grpSp>
        <p:nvGrpSpPr>
          <p:cNvPr id="1071" name="Google Shape;1071;p81"/>
          <p:cNvGrpSpPr/>
          <p:nvPr/>
        </p:nvGrpSpPr>
        <p:grpSpPr>
          <a:xfrm>
            <a:off x="745571" y="1168666"/>
            <a:ext cx="2492868" cy="1379876"/>
            <a:chOff x="2654821" y="2311071"/>
            <a:chExt cx="2279715" cy="1262120"/>
          </a:xfrm>
        </p:grpSpPr>
        <p:grpSp>
          <p:nvGrpSpPr>
            <p:cNvPr id="1072" name="Google Shape;1072;p81"/>
            <p:cNvGrpSpPr/>
            <p:nvPr/>
          </p:nvGrpSpPr>
          <p:grpSpPr>
            <a:xfrm>
              <a:off x="4034269" y="2840745"/>
              <a:ext cx="40212" cy="36437"/>
              <a:chOff x="4293400" y="2574725"/>
              <a:chExt cx="84425" cy="80100"/>
            </a:xfrm>
          </p:grpSpPr>
          <p:sp>
            <p:nvSpPr>
              <p:cNvPr id="1073" name="Google Shape;1073;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81"/>
            <p:cNvGrpSpPr/>
            <p:nvPr/>
          </p:nvGrpSpPr>
          <p:grpSpPr>
            <a:xfrm>
              <a:off x="3894606" y="2334874"/>
              <a:ext cx="913198" cy="518984"/>
              <a:chOff x="4000175" y="1462675"/>
              <a:chExt cx="1917275" cy="1140875"/>
            </a:xfrm>
          </p:grpSpPr>
          <p:sp>
            <p:nvSpPr>
              <p:cNvPr id="1076" name="Google Shape;1076;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81"/>
              <p:cNvGrpSpPr/>
              <p:nvPr/>
            </p:nvGrpSpPr>
            <p:grpSpPr>
              <a:xfrm>
                <a:off x="4000175" y="1462675"/>
                <a:ext cx="1917275" cy="1140875"/>
                <a:chOff x="4000175" y="1462675"/>
                <a:chExt cx="1917275" cy="1140875"/>
              </a:xfrm>
            </p:grpSpPr>
            <p:sp>
              <p:nvSpPr>
                <p:cNvPr id="1078" name="Google Shape;1078;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81"/>
            <p:cNvGrpSpPr/>
            <p:nvPr/>
          </p:nvGrpSpPr>
          <p:grpSpPr>
            <a:xfrm>
              <a:off x="3875768" y="2846704"/>
              <a:ext cx="44796" cy="47366"/>
              <a:chOff x="3960625" y="2587825"/>
              <a:chExt cx="94050" cy="104125"/>
            </a:xfrm>
          </p:grpSpPr>
          <p:sp>
            <p:nvSpPr>
              <p:cNvPr id="1085" name="Google Shape;1085;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81"/>
            <p:cNvGrpSpPr/>
            <p:nvPr/>
          </p:nvGrpSpPr>
          <p:grpSpPr>
            <a:xfrm>
              <a:off x="3782759" y="2807162"/>
              <a:ext cx="82686" cy="85487"/>
              <a:chOff x="3765350" y="2500900"/>
              <a:chExt cx="173600" cy="187925"/>
            </a:xfrm>
          </p:grpSpPr>
          <p:sp>
            <p:nvSpPr>
              <p:cNvPr id="1088" name="Google Shape;1088;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81"/>
            <p:cNvGrpSpPr/>
            <p:nvPr/>
          </p:nvGrpSpPr>
          <p:grpSpPr>
            <a:xfrm>
              <a:off x="3775674" y="2798496"/>
              <a:ext cx="40545" cy="23564"/>
              <a:chOff x="3750475" y="2481850"/>
              <a:chExt cx="85125" cy="51800"/>
            </a:xfrm>
          </p:grpSpPr>
          <p:sp>
            <p:nvSpPr>
              <p:cNvPr id="1095" name="Google Shape;1095;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81"/>
            <p:cNvGrpSpPr/>
            <p:nvPr/>
          </p:nvGrpSpPr>
          <p:grpSpPr>
            <a:xfrm>
              <a:off x="3716946" y="2776024"/>
              <a:ext cx="81971" cy="76912"/>
              <a:chOff x="3627175" y="2432450"/>
              <a:chExt cx="172100" cy="169075"/>
            </a:xfrm>
          </p:grpSpPr>
          <p:sp>
            <p:nvSpPr>
              <p:cNvPr id="1098" name="Google Shape;1098;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81"/>
            <p:cNvGrpSpPr/>
            <p:nvPr/>
          </p:nvGrpSpPr>
          <p:grpSpPr>
            <a:xfrm>
              <a:off x="3685682" y="2845624"/>
              <a:ext cx="29311" cy="45055"/>
              <a:chOff x="3561536" y="2585450"/>
              <a:chExt cx="61539" cy="99045"/>
            </a:xfrm>
          </p:grpSpPr>
          <p:sp>
            <p:nvSpPr>
              <p:cNvPr id="1102" name="Google Shape;1102;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81"/>
            <p:cNvGrpSpPr/>
            <p:nvPr/>
          </p:nvGrpSpPr>
          <p:grpSpPr>
            <a:xfrm>
              <a:off x="3849905" y="2572252"/>
              <a:ext cx="74339" cy="119559"/>
              <a:chOff x="3906325" y="1984500"/>
              <a:chExt cx="156075" cy="262825"/>
            </a:xfrm>
          </p:grpSpPr>
          <p:sp>
            <p:nvSpPr>
              <p:cNvPr id="1105" name="Google Shape;1105;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81"/>
            <p:cNvGrpSpPr/>
            <p:nvPr/>
          </p:nvGrpSpPr>
          <p:grpSpPr>
            <a:xfrm>
              <a:off x="2654821" y="2414345"/>
              <a:ext cx="667570" cy="558731"/>
              <a:chOff x="1397225" y="1637375"/>
              <a:chExt cx="1401575" cy="1228250"/>
            </a:xfrm>
          </p:grpSpPr>
          <p:sp>
            <p:nvSpPr>
              <p:cNvPr id="1108" name="Google Shape;1108;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81"/>
              <p:cNvGrpSpPr/>
              <p:nvPr/>
            </p:nvGrpSpPr>
            <p:grpSpPr>
              <a:xfrm>
                <a:off x="1397225" y="1637375"/>
                <a:ext cx="1398775" cy="1228250"/>
                <a:chOff x="1397225" y="1637375"/>
                <a:chExt cx="1398775" cy="1228250"/>
              </a:xfrm>
            </p:grpSpPr>
            <p:sp>
              <p:nvSpPr>
                <p:cNvPr id="1110" name="Google Shape;1110;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81"/>
            <p:cNvGrpSpPr/>
            <p:nvPr/>
          </p:nvGrpSpPr>
          <p:grpSpPr>
            <a:xfrm>
              <a:off x="3230417" y="3103734"/>
              <a:ext cx="282982" cy="280332"/>
              <a:chOff x="2605700" y="3152850"/>
              <a:chExt cx="594125" cy="616250"/>
            </a:xfrm>
          </p:grpSpPr>
          <p:sp>
            <p:nvSpPr>
              <p:cNvPr id="1113" name="Google Shape;1113;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81"/>
            <p:cNvGrpSpPr/>
            <p:nvPr/>
          </p:nvGrpSpPr>
          <p:grpSpPr>
            <a:xfrm>
              <a:off x="3265985" y="3226989"/>
              <a:ext cx="87151" cy="346202"/>
              <a:chOff x="2680375" y="3423800"/>
              <a:chExt cx="182975" cy="761050"/>
            </a:xfrm>
          </p:grpSpPr>
          <p:sp>
            <p:nvSpPr>
              <p:cNvPr id="1116" name="Google Shape;1116;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81"/>
            <p:cNvGrpSpPr/>
            <p:nvPr/>
          </p:nvGrpSpPr>
          <p:grpSpPr>
            <a:xfrm>
              <a:off x="3855466" y="3289811"/>
              <a:ext cx="112514" cy="94210"/>
              <a:chOff x="3918000" y="3561900"/>
              <a:chExt cx="236225" cy="207100"/>
            </a:xfrm>
          </p:grpSpPr>
          <p:sp>
            <p:nvSpPr>
              <p:cNvPr id="1119" name="Google Shape;1119;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81"/>
            <p:cNvGrpSpPr/>
            <p:nvPr/>
          </p:nvGrpSpPr>
          <p:grpSpPr>
            <a:xfrm>
              <a:off x="2905224" y="2311071"/>
              <a:ext cx="596721" cy="528992"/>
              <a:chOff x="1922950" y="1410350"/>
              <a:chExt cx="1252825" cy="1162875"/>
            </a:xfrm>
          </p:grpSpPr>
          <p:sp>
            <p:nvSpPr>
              <p:cNvPr id="1125" name="Google Shape;1125;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81"/>
            <p:cNvGrpSpPr/>
            <p:nvPr/>
          </p:nvGrpSpPr>
          <p:grpSpPr>
            <a:xfrm>
              <a:off x="3280929" y="3294542"/>
              <a:ext cx="109894" cy="272224"/>
              <a:chOff x="2711750" y="3572300"/>
              <a:chExt cx="230725" cy="598425"/>
            </a:xfrm>
          </p:grpSpPr>
          <p:sp>
            <p:nvSpPr>
              <p:cNvPr id="1164" name="Google Shape;1164;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81"/>
            <p:cNvGrpSpPr/>
            <p:nvPr/>
          </p:nvGrpSpPr>
          <p:grpSpPr>
            <a:xfrm>
              <a:off x="3790439" y="2408636"/>
              <a:ext cx="73017" cy="75684"/>
              <a:chOff x="3781475" y="1624825"/>
              <a:chExt cx="153300" cy="166375"/>
            </a:xfrm>
          </p:grpSpPr>
          <p:sp>
            <p:nvSpPr>
              <p:cNvPr id="1168" name="Google Shape;1168;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81"/>
            <p:cNvGrpSpPr/>
            <p:nvPr/>
          </p:nvGrpSpPr>
          <p:grpSpPr>
            <a:xfrm>
              <a:off x="4403342" y="3107749"/>
              <a:ext cx="316680" cy="101374"/>
              <a:chOff x="5068275" y="3161675"/>
              <a:chExt cx="664875" cy="222850"/>
            </a:xfrm>
          </p:grpSpPr>
          <p:sp>
            <p:nvSpPr>
              <p:cNvPr id="1180" name="Google Shape;1180;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81"/>
            <p:cNvGrpSpPr/>
            <p:nvPr/>
          </p:nvGrpSpPr>
          <p:grpSpPr>
            <a:xfrm>
              <a:off x="3697513" y="2707266"/>
              <a:ext cx="59549" cy="79733"/>
              <a:chOff x="3586375" y="2281300"/>
              <a:chExt cx="125025" cy="175275"/>
            </a:xfrm>
          </p:grpSpPr>
          <p:sp>
            <p:nvSpPr>
              <p:cNvPr id="1214" name="Google Shape;1214;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81"/>
            <p:cNvGrpSpPr/>
            <p:nvPr/>
          </p:nvGrpSpPr>
          <p:grpSpPr>
            <a:xfrm>
              <a:off x="4513224" y="3221724"/>
              <a:ext cx="274563" cy="280321"/>
              <a:chOff x="5298975" y="3412225"/>
              <a:chExt cx="576450" cy="616225"/>
            </a:xfrm>
          </p:grpSpPr>
          <p:sp>
            <p:nvSpPr>
              <p:cNvPr id="1218" name="Google Shape;1218;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81"/>
            <p:cNvGrpSpPr/>
            <p:nvPr/>
          </p:nvGrpSpPr>
          <p:grpSpPr>
            <a:xfrm>
              <a:off x="4824403" y="3421846"/>
              <a:ext cx="110132" cy="130647"/>
              <a:chOff x="5952300" y="3852150"/>
              <a:chExt cx="231225" cy="287200"/>
            </a:xfrm>
          </p:grpSpPr>
          <p:sp>
            <p:nvSpPr>
              <p:cNvPr id="1221" name="Google Shape;1221;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81"/>
            <p:cNvGrpSpPr/>
            <p:nvPr/>
          </p:nvGrpSpPr>
          <p:grpSpPr>
            <a:xfrm>
              <a:off x="4295710" y="3079670"/>
              <a:ext cx="14968" cy="27135"/>
              <a:chOff x="4842300" y="3099950"/>
              <a:chExt cx="31425" cy="59650"/>
            </a:xfrm>
          </p:grpSpPr>
          <p:sp>
            <p:nvSpPr>
              <p:cNvPr id="1232" name="Google Shape;1232;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81"/>
            <p:cNvGrpSpPr/>
            <p:nvPr/>
          </p:nvGrpSpPr>
          <p:grpSpPr>
            <a:xfrm>
              <a:off x="3831056" y="2816010"/>
              <a:ext cx="37378" cy="27612"/>
              <a:chOff x="3866750" y="2520350"/>
              <a:chExt cx="78475" cy="60700"/>
            </a:xfrm>
          </p:grpSpPr>
          <p:sp>
            <p:nvSpPr>
              <p:cNvPr id="1245" name="Google Shape;1245;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81"/>
            <p:cNvGrpSpPr/>
            <p:nvPr/>
          </p:nvGrpSpPr>
          <p:grpSpPr>
            <a:xfrm>
              <a:off x="3632736" y="3051591"/>
              <a:ext cx="63288" cy="45217"/>
              <a:chOff x="3450375" y="3038225"/>
              <a:chExt cx="132875" cy="99400"/>
            </a:xfrm>
          </p:grpSpPr>
          <p:sp>
            <p:nvSpPr>
              <p:cNvPr id="1292" name="Google Shape;1292;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81"/>
          <p:cNvGrpSpPr/>
          <p:nvPr/>
        </p:nvGrpSpPr>
        <p:grpSpPr>
          <a:xfrm>
            <a:off x="3554131" y="1233340"/>
            <a:ext cx="2078182" cy="1366558"/>
            <a:chOff x="235800" y="830650"/>
            <a:chExt cx="6978450" cy="4588844"/>
          </a:xfrm>
        </p:grpSpPr>
        <p:sp>
          <p:nvSpPr>
            <p:cNvPr id="1330" name="Google Shape;1330;p8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81"/>
          <p:cNvGrpSpPr/>
          <p:nvPr/>
        </p:nvGrpSpPr>
        <p:grpSpPr>
          <a:xfrm>
            <a:off x="742628" y="3064442"/>
            <a:ext cx="2622876" cy="1333540"/>
            <a:chOff x="238125" y="1038125"/>
            <a:chExt cx="7146800" cy="3633625"/>
          </a:xfrm>
        </p:grpSpPr>
        <p:sp>
          <p:nvSpPr>
            <p:cNvPr id="1337" name="Google Shape;133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81"/>
          <p:cNvGrpSpPr/>
          <p:nvPr/>
        </p:nvGrpSpPr>
        <p:grpSpPr>
          <a:xfrm>
            <a:off x="5857556" y="1206552"/>
            <a:ext cx="2590840" cy="1380235"/>
            <a:chOff x="233350" y="949250"/>
            <a:chExt cx="7137300" cy="3802300"/>
          </a:xfrm>
        </p:grpSpPr>
        <p:sp>
          <p:nvSpPr>
            <p:cNvPr id="2910" name="Google Shape;291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81"/>
          <p:cNvGrpSpPr/>
          <p:nvPr/>
        </p:nvGrpSpPr>
        <p:grpSpPr>
          <a:xfrm>
            <a:off x="7671985" y="3251325"/>
            <a:ext cx="104231" cy="320340"/>
            <a:chOff x="7564426" y="3224343"/>
            <a:chExt cx="119985" cy="368801"/>
          </a:xfrm>
        </p:grpSpPr>
        <p:sp>
          <p:nvSpPr>
            <p:cNvPr id="2962" name="Google Shape;296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1"/>
          <p:cNvGrpSpPr/>
          <p:nvPr/>
        </p:nvGrpSpPr>
        <p:grpSpPr>
          <a:xfrm>
            <a:off x="7371473" y="3245427"/>
            <a:ext cx="189489" cy="332132"/>
            <a:chOff x="8370831" y="3202002"/>
            <a:chExt cx="218129" cy="382376"/>
          </a:xfrm>
        </p:grpSpPr>
        <p:sp>
          <p:nvSpPr>
            <p:cNvPr id="2965" name="Google Shape;296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1"/>
          <p:cNvGrpSpPr/>
          <p:nvPr/>
        </p:nvGrpSpPr>
        <p:grpSpPr>
          <a:xfrm>
            <a:off x="8094863" y="3656559"/>
            <a:ext cx="309429" cy="267000"/>
            <a:chOff x="6742064" y="3750480"/>
            <a:chExt cx="399315" cy="344560"/>
          </a:xfrm>
        </p:grpSpPr>
        <p:sp>
          <p:nvSpPr>
            <p:cNvPr id="2968" name="Google Shape;296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1"/>
          <p:cNvGrpSpPr/>
          <p:nvPr/>
        </p:nvGrpSpPr>
        <p:grpSpPr>
          <a:xfrm>
            <a:off x="7633882" y="4007606"/>
            <a:ext cx="180437" cy="281608"/>
            <a:chOff x="7248525" y="3739696"/>
            <a:chExt cx="230531" cy="359790"/>
          </a:xfrm>
        </p:grpSpPr>
        <p:sp>
          <p:nvSpPr>
            <p:cNvPr id="2971" name="Google Shape;297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1"/>
          <p:cNvGrpSpPr/>
          <p:nvPr/>
        </p:nvGrpSpPr>
        <p:grpSpPr>
          <a:xfrm>
            <a:off x="7879801" y="3650830"/>
            <a:ext cx="162896" cy="278710"/>
            <a:chOff x="7601242" y="3729267"/>
            <a:chExt cx="222566" cy="380803"/>
          </a:xfrm>
        </p:grpSpPr>
        <p:sp>
          <p:nvSpPr>
            <p:cNvPr id="2974" name="Google Shape;297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81"/>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81"/>
          <p:cNvGrpSpPr/>
          <p:nvPr/>
        </p:nvGrpSpPr>
        <p:grpSpPr>
          <a:xfrm>
            <a:off x="7369446" y="3651971"/>
            <a:ext cx="193543" cy="275990"/>
            <a:chOff x="8304647" y="3738687"/>
            <a:chExt cx="225076" cy="320956"/>
          </a:xfrm>
        </p:grpSpPr>
        <p:sp>
          <p:nvSpPr>
            <p:cNvPr id="2978" name="Google Shape;297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81"/>
          <p:cNvGrpSpPr/>
          <p:nvPr/>
        </p:nvGrpSpPr>
        <p:grpSpPr>
          <a:xfrm>
            <a:off x="7641939" y="3651971"/>
            <a:ext cx="178492" cy="275990"/>
            <a:chOff x="8615101" y="3738687"/>
            <a:chExt cx="207573" cy="320956"/>
          </a:xfrm>
        </p:grpSpPr>
        <p:sp>
          <p:nvSpPr>
            <p:cNvPr id="2982" name="Google Shape;298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81"/>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81"/>
          <p:cNvGrpSpPr/>
          <p:nvPr/>
        </p:nvGrpSpPr>
        <p:grpSpPr>
          <a:xfrm>
            <a:off x="6036644" y="3773459"/>
            <a:ext cx="557670" cy="511283"/>
            <a:chOff x="6015419" y="3716859"/>
            <a:chExt cx="557671" cy="511283"/>
          </a:xfrm>
        </p:grpSpPr>
        <p:sp>
          <p:nvSpPr>
            <p:cNvPr id="2987" name="Google Shape;298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81"/>
            <p:cNvGrpSpPr/>
            <p:nvPr/>
          </p:nvGrpSpPr>
          <p:grpSpPr>
            <a:xfrm>
              <a:off x="6036094" y="3716980"/>
              <a:ext cx="529860" cy="510468"/>
              <a:chOff x="6036094" y="3716980"/>
              <a:chExt cx="529860" cy="510468"/>
            </a:xfrm>
          </p:grpSpPr>
          <p:sp>
            <p:nvSpPr>
              <p:cNvPr id="2989" name="Google Shape;298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81"/>
          <p:cNvGrpSpPr/>
          <p:nvPr/>
        </p:nvGrpSpPr>
        <p:grpSpPr>
          <a:xfrm>
            <a:off x="6665529" y="3130228"/>
            <a:ext cx="576302" cy="511871"/>
            <a:chOff x="6644304" y="3073628"/>
            <a:chExt cx="576302" cy="511871"/>
          </a:xfrm>
        </p:grpSpPr>
        <p:sp>
          <p:nvSpPr>
            <p:cNvPr id="3000" name="Google Shape;300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81"/>
            <p:cNvGrpSpPr/>
            <p:nvPr/>
          </p:nvGrpSpPr>
          <p:grpSpPr>
            <a:xfrm>
              <a:off x="6712169" y="3085440"/>
              <a:ext cx="481622" cy="494913"/>
              <a:chOff x="6712169" y="3085440"/>
              <a:chExt cx="481622" cy="494913"/>
            </a:xfrm>
          </p:grpSpPr>
          <p:sp>
            <p:nvSpPr>
              <p:cNvPr id="3002" name="Google Shape;300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81"/>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81"/>
          <p:cNvGrpSpPr/>
          <p:nvPr/>
        </p:nvGrpSpPr>
        <p:grpSpPr>
          <a:xfrm>
            <a:off x="6673379" y="3773223"/>
            <a:ext cx="560631" cy="511352"/>
            <a:chOff x="6652154" y="3716623"/>
            <a:chExt cx="560631" cy="511352"/>
          </a:xfrm>
        </p:grpSpPr>
        <p:sp>
          <p:nvSpPr>
            <p:cNvPr id="3012" name="Google Shape;301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81"/>
            <p:cNvGrpSpPr/>
            <p:nvPr/>
          </p:nvGrpSpPr>
          <p:grpSpPr>
            <a:xfrm>
              <a:off x="6669657" y="3716715"/>
              <a:ext cx="466779" cy="464290"/>
              <a:chOff x="6669657" y="3716715"/>
              <a:chExt cx="466779" cy="464290"/>
            </a:xfrm>
          </p:grpSpPr>
          <p:sp>
            <p:nvSpPr>
              <p:cNvPr id="3014" name="Google Shape;301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81"/>
          <p:cNvGrpSpPr/>
          <p:nvPr/>
        </p:nvGrpSpPr>
        <p:grpSpPr>
          <a:xfrm>
            <a:off x="7867470" y="4054631"/>
            <a:ext cx="187557" cy="187557"/>
            <a:chOff x="8565775" y="671075"/>
            <a:chExt cx="441000" cy="441000"/>
          </a:xfrm>
        </p:grpSpPr>
        <p:sp>
          <p:nvSpPr>
            <p:cNvPr id="3028" name="Google Shape;302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81"/>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81"/>
          <p:cNvGrpSpPr/>
          <p:nvPr/>
        </p:nvGrpSpPr>
        <p:grpSpPr>
          <a:xfrm>
            <a:off x="6021325" y="3132850"/>
            <a:ext cx="587871" cy="512373"/>
            <a:chOff x="6000100" y="3076250"/>
            <a:chExt cx="587871" cy="512373"/>
          </a:xfrm>
        </p:grpSpPr>
        <p:sp>
          <p:nvSpPr>
            <p:cNvPr id="3033" name="Google Shape;303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81"/>
            <p:cNvGrpSpPr/>
            <p:nvPr/>
          </p:nvGrpSpPr>
          <p:grpSpPr>
            <a:xfrm>
              <a:off x="6031360" y="3076713"/>
              <a:ext cx="539107" cy="480965"/>
              <a:chOff x="6031360" y="3076713"/>
              <a:chExt cx="539107" cy="480965"/>
            </a:xfrm>
          </p:grpSpPr>
          <p:sp>
            <p:nvSpPr>
              <p:cNvPr id="3035" name="Google Shape;303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81"/>
          <p:cNvGrpSpPr/>
          <p:nvPr/>
        </p:nvGrpSpPr>
        <p:grpSpPr>
          <a:xfrm>
            <a:off x="3597785" y="3065882"/>
            <a:ext cx="2241344" cy="1330656"/>
            <a:chOff x="3597785" y="3065882"/>
            <a:chExt cx="2241344" cy="1330656"/>
          </a:xfrm>
        </p:grpSpPr>
        <p:grpSp>
          <p:nvGrpSpPr>
            <p:cNvPr id="3043" name="Google Shape;3043;p81"/>
            <p:cNvGrpSpPr/>
            <p:nvPr/>
          </p:nvGrpSpPr>
          <p:grpSpPr>
            <a:xfrm>
              <a:off x="5296908" y="3937355"/>
              <a:ext cx="143198" cy="32380"/>
              <a:chOff x="5296908" y="3937355"/>
              <a:chExt cx="143198" cy="32380"/>
            </a:xfrm>
          </p:grpSpPr>
          <p:sp>
            <p:nvSpPr>
              <p:cNvPr id="3044" name="Google Shape;3044;p8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81"/>
              <p:cNvGrpSpPr/>
              <p:nvPr/>
            </p:nvGrpSpPr>
            <p:grpSpPr>
              <a:xfrm>
                <a:off x="5402331" y="3937355"/>
                <a:ext cx="37776" cy="32380"/>
                <a:chOff x="5402331" y="3937355"/>
                <a:chExt cx="37776" cy="32380"/>
              </a:xfrm>
            </p:grpSpPr>
            <p:sp>
              <p:nvSpPr>
                <p:cNvPr id="3046" name="Google Shape;3046;p8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81"/>
              <p:cNvGrpSpPr/>
              <p:nvPr/>
            </p:nvGrpSpPr>
            <p:grpSpPr>
              <a:xfrm>
                <a:off x="5296908" y="3937355"/>
                <a:ext cx="37783" cy="32380"/>
                <a:chOff x="5296908" y="3937355"/>
                <a:chExt cx="37783" cy="32380"/>
              </a:xfrm>
            </p:grpSpPr>
            <p:sp>
              <p:nvSpPr>
                <p:cNvPr id="3049" name="Google Shape;3049;p8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81"/>
            <p:cNvGrpSpPr/>
            <p:nvPr/>
          </p:nvGrpSpPr>
          <p:grpSpPr>
            <a:xfrm>
              <a:off x="4724163" y="3119631"/>
              <a:ext cx="120838" cy="84218"/>
              <a:chOff x="4724163" y="3119631"/>
              <a:chExt cx="120838" cy="84218"/>
            </a:xfrm>
          </p:grpSpPr>
          <p:grpSp>
            <p:nvGrpSpPr>
              <p:cNvPr id="3052" name="Google Shape;3052;p81"/>
              <p:cNvGrpSpPr/>
              <p:nvPr/>
            </p:nvGrpSpPr>
            <p:grpSpPr>
              <a:xfrm>
                <a:off x="4746712" y="3132773"/>
                <a:ext cx="86869" cy="56424"/>
                <a:chOff x="4746712" y="3132773"/>
                <a:chExt cx="86869" cy="56424"/>
              </a:xfrm>
            </p:grpSpPr>
            <p:sp>
              <p:nvSpPr>
                <p:cNvPr id="3053" name="Google Shape;3053;p8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81"/>
              <p:cNvGrpSpPr/>
              <p:nvPr/>
            </p:nvGrpSpPr>
            <p:grpSpPr>
              <a:xfrm>
                <a:off x="4773634" y="3143336"/>
                <a:ext cx="37776" cy="32451"/>
                <a:chOff x="4773634" y="3143336"/>
                <a:chExt cx="37776" cy="32451"/>
              </a:xfrm>
            </p:grpSpPr>
            <p:sp>
              <p:nvSpPr>
                <p:cNvPr id="3056" name="Google Shape;3056;p8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81"/>
              <p:cNvGrpSpPr/>
              <p:nvPr/>
            </p:nvGrpSpPr>
            <p:grpSpPr>
              <a:xfrm>
                <a:off x="4724163" y="3131248"/>
                <a:ext cx="37776" cy="32459"/>
                <a:chOff x="4724163" y="3131248"/>
                <a:chExt cx="37776" cy="32459"/>
              </a:xfrm>
            </p:grpSpPr>
            <p:sp>
              <p:nvSpPr>
                <p:cNvPr id="3059" name="Google Shape;3059;p8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81"/>
              <p:cNvGrpSpPr/>
              <p:nvPr/>
            </p:nvGrpSpPr>
            <p:grpSpPr>
              <a:xfrm>
                <a:off x="4755081" y="3176054"/>
                <a:ext cx="32357" cy="27795"/>
                <a:chOff x="4755081" y="3176054"/>
                <a:chExt cx="32357" cy="27795"/>
              </a:xfrm>
            </p:grpSpPr>
            <p:sp>
              <p:nvSpPr>
                <p:cNvPr id="3062" name="Google Shape;3062;p8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81"/>
              <p:cNvGrpSpPr/>
              <p:nvPr/>
            </p:nvGrpSpPr>
            <p:grpSpPr>
              <a:xfrm>
                <a:off x="4812550" y="3119631"/>
                <a:ext cx="32451" cy="27803"/>
                <a:chOff x="4812550" y="3119631"/>
                <a:chExt cx="32451" cy="27803"/>
              </a:xfrm>
            </p:grpSpPr>
            <p:sp>
              <p:nvSpPr>
                <p:cNvPr id="3065" name="Google Shape;3065;p8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81"/>
            <p:cNvGrpSpPr/>
            <p:nvPr/>
          </p:nvGrpSpPr>
          <p:grpSpPr>
            <a:xfrm>
              <a:off x="5382826" y="4027197"/>
              <a:ext cx="268967" cy="250422"/>
              <a:chOff x="5382826" y="4027197"/>
              <a:chExt cx="268967" cy="250422"/>
            </a:xfrm>
          </p:grpSpPr>
          <p:grpSp>
            <p:nvGrpSpPr>
              <p:cNvPr id="3068" name="Google Shape;3068;p81"/>
              <p:cNvGrpSpPr/>
              <p:nvPr/>
            </p:nvGrpSpPr>
            <p:grpSpPr>
              <a:xfrm>
                <a:off x="5405280" y="4042510"/>
                <a:ext cx="237570" cy="218647"/>
                <a:chOff x="5405280" y="4042510"/>
                <a:chExt cx="237570" cy="218647"/>
              </a:xfrm>
            </p:grpSpPr>
            <p:sp>
              <p:nvSpPr>
                <p:cNvPr id="3069" name="Google Shape;3069;p8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81"/>
              <p:cNvGrpSpPr/>
              <p:nvPr/>
            </p:nvGrpSpPr>
            <p:grpSpPr>
              <a:xfrm>
                <a:off x="5382826" y="4125549"/>
                <a:ext cx="37776" cy="32380"/>
                <a:chOff x="5382826" y="4125549"/>
                <a:chExt cx="37776" cy="32380"/>
              </a:xfrm>
            </p:grpSpPr>
            <p:sp>
              <p:nvSpPr>
                <p:cNvPr id="3076" name="Google Shape;3076;p8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81"/>
              <p:cNvGrpSpPr/>
              <p:nvPr/>
            </p:nvGrpSpPr>
            <p:grpSpPr>
              <a:xfrm>
                <a:off x="5475680" y="4195587"/>
                <a:ext cx="37783" cy="32364"/>
                <a:chOff x="5475680" y="4195587"/>
                <a:chExt cx="37783" cy="32364"/>
              </a:xfrm>
            </p:grpSpPr>
            <p:sp>
              <p:nvSpPr>
                <p:cNvPr id="3079" name="Google Shape;3079;p8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81"/>
              <p:cNvGrpSpPr/>
              <p:nvPr/>
            </p:nvGrpSpPr>
            <p:grpSpPr>
              <a:xfrm>
                <a:off x="5532575" y="4027197"/>
                <a:ext cx="33308" cy="32262"/>
                <a:chOff x="5532575" y="4027197"/>
                <a:chExt cx="33308" cy="32262"/>
              </a:xfrm>
            </p:grpSpPr>
            <p:sp>
              <p:nvSpPr>
                <p:cNvPr id="3082" name="Google Shape;3082;p8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81"/>
              <p:cNvGrpSpPr/>
              <p:nvPr/>
            </p:nvGrpSpPr>
            <p:grpSpPr>
              <a:xfrm>
                <a:off x="5590706" y="4245348"/>
                <a:ext cx="33497" cy="32270"/>
                <a:chOff x="5590706" y="4245348"/>
                <a:chExt cx="33497" cy="32270"/>
              </a:xfrm>
            </p:grpSpPr>
            <p:sp>
              <p:nvSpPr>
                <p:cNvPr id="3085" name="Google Shape;3085;p8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81"/>
              <p:cNvGrpSpPr/>
              <p:nvPr/>
            </p:nvGrpSpPr>
            <p:grpSpPr>
              <a:xfrm>
                <a:off x="5618681" y="4109677"/>
                <a:ext cx="33112" cy="32357"/>
                <a:chOff x="5618681" y="4109677"/>
                <a:chExt cx="33112" cy="32357"/>
              </a:xfrm>
            </p:grpSpPr>
            <p:sp>
              <p:nvSpPr>
                <p:cNvPr id="3088" name="Google Shape;3088;p8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81"/>
              <p:cNvGrpSpPr/>
              <p:nvPr/>
            </p:nvGrpSpPr>
            <p:grpSpPr>
              <a:xfrm>
                <a:off x="5479298" y="4128262"/>
                <a:ext cx="31405" cy="26906"/>
                <a:chOff x="5479298" y="4128262"/>
                <a:chExt cx="31405" cy="26906"/>
              </a:xfrm>
            </p:grpSpPr>
            <p:sp>
              <p:nvSpPr>
                <p:cNvPr id="3091" name="Google Shape;3091;p8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81"/>
              <p:cNvGrpSpPr/>
              <p:nvPr/>
            </p:nvGrpSpPr>
            <p:grpSpPr>
              <a:xfrm>
                <a:off x="5582903" y="4180116"/>
                <a:ext cx="31499" cy="26898"/>
                <a:chOff x="5582903" y="4180116"/>
                <a:chExt cx="31499" cy="26898"/>
              </a:xfrm>
            </p:grpSpPr>
            <p:sp>
              <p:nvSpPr>
                <p:cNvPr id="3094" name="Google Shape;3094;p8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81"/>
            <p:cNvGrpSpPr/>
            <p:nvPr/>
          </p:nvGrpSpPr>
          <p:grpSpPr>
            <a:xfrm>
              <a:off x="3977681" y="3230323"/>
              <a:ext cx="94584" cy="84085"/>
              <a:chOff x="3977681" y="3230323"/>
              <a:chExt cx="94584" cy="84085"/>
            </a:xfrm>
          </p:grpSpPr>
          <p:grpSp>
            <p:nvGrpSpPr>
              <p:cNvPr id="3097" name="Google Shape;3097;p81"/>
              <p:cNvGrpSpPr/>
              <p:nvPr/>
            </p:nvGrpSpPr>
            <p:grpSpPr>
              <a:xfrm>
                <a:off x="4000135" y="3243041"/>
                <a:ext cx="59570" cy="57186"/>
                <a:chOff x="4000135" y="3243041"/>
                <a:chExt cx="59570" cy="57186"/>
              </a:xfrm>
            </p:grpSpPr>
            <p:sp>
              <p:nvSpPr>
                <p:cNvPr id="3098" name="Google Shape;3098;p8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81"/>
              <p:cNvGrpSpPr/>
              <p:nvPr/>
            </p:nvGrpSpPr>
            <p:grpSpPr>
              <a:xfrm>
                <a:off x="3977681" y="3245872"/>
                <a:ext cx="37783" cy="32380"/>
                <a:chOff x="3977681" y="3245872"/>
                <a:chExt cx="37783" cy="32380"/>
              </a:xfrm>
            </p:grpSpPr>
            <p:sp>
              <p:nvSpPr>
                <p:cNvPr id="3102" name="Google Shape;3102;p8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81"/>
              <p:cNvGrpSpPr/>
              <p:nvPr/>
            </p:nvGrpSpPr>
            <p:grpSpPr>
              <a:xfrm>
                <a:off x="4040860" y="3262672"/>
                <a:ext cx="31405" cy="27001"/>
                <a:chOff x="4040860" y="3262672"/>
                <a:chExt cx="31405" cy="27001"/>
              </a:xfrm>
            </p:grpSpPr>
            <p:sp>
              <p:nvSpPr>
                <p:cNvPr id="3105" name="Google Shape;3105;p8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81"/>
              <p:cNvGrpSpPr/>
              <p:nvPr/>
            </p:nvGrpSpPr>
            <p:grpSpPr>
              <a:xfrm>
                <a:off x="4021072" y="3230323"/>
                <a:ext cx="31397" cy="26906"/>
                <a:chOff x="4021072" y="3230323"/>
                <a:chExt cx="31397" cy="26906"/>
              </a:xfrm>
            </p:grpSpPr>
            <p:sp>
              <p:nvSpPr>
                <p:cNvPr id="3108" name="Google Shape;3108;p8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81"/>
              <p:cNvGrpSpPr/>
              <p:nvPr/>
            </p:nvGrpSpPr>
            <p:grpSpPr>
              <a:xfrm>
                <a:off x="4001472" y="3287462"/>
                <a:ext cx="31499" cy="26945"/>
                <a:chOff x="4001472" y="3287462"/>
                <a:chExt cx="31499" cy="26945"/>
              </a:xfrm>
            </p:grpSpPr>
            <p:sp>
              <p:nvSpPr>
                <p:cNvPr id="3111" name="Google Shape;3111;p8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81"/>
            <p:cNvGrpSpPr/>
            <p:nvPr/>
          </p:nvGrpSpPr>
          <p:grpSpPr>
            <a:xfrm>
              <a:off x="4084715" y="3258865"/>
              <a:ext cx="184961" cy="137268"/>
              <a:chOff x="4084715" y="3258865"/>
              <a:chExt cx="184961" cy="137268"/>
            </a:xfrm>
          </p:grpSpPr>
          <p:grpSp>
            <p:nvGrpSpPr>
              <p:cNvPr id="3114" name="Google Shape;3114;p81"/>
              <p:cNvGrpSpPr/>
              <p:nvPr/>
            </p:nvGrpSpPr>
            <p:grpSpPr>
              <a:xfrm>
                <a:off x="4107453" y="3271583"/>
                <a:ext cx="153470" cy="110275"/>
                <a:chOff x="4107453" y="3271583"/>
                <a:chExt cx="153470" cy="110275"/>
              </a:xfrm>
            </p:grpSpPr>
            <p:sp>
              <p:nvSpPr>
                <p:cNvPr id="3115" name="Google Shape;3115;p8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81"/>
              <p:cNvGrpSpPr/>
              <p:nvPr/>
            </p:nvGrpSpPr>
            <p:grpSpPr>
              <a:xfrm>
                <a:off x="4136947" y="3258865"/>
                <a:ext cx="31499" cy="27001"/>
                <a:chOff x="4136947" y="3258865"/>
                <a:chExt cx="31499" cy="27001"/>
              </a:xfrm>
            </p:grpSpPr>
            <p:sp>
              <p:nvSpPr>
                <p:cNvPr id="3120" name="Google Shape;3120;p8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81"/>
              <p:cNvGrpSpPr/>
              <p:nvPr/>
            </p:nvGrpSpPr>
            <p:grpSpPr>
              <a:xfrm>
                <a:off x="4084715" y="3266478"/>
                <a:ext cx="31468" cy="26898"/>
                <a:chOff x="4084715" y="3266478"/>
                <a:chExt cx="31468" cy="26898"/>
              </a:xfrm>
            </p:grpSpPr>
            <p:sp>
              <p:nvSpPr>
                <p:cNvPr id="3123" name="Google Shape;3123;p8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81"/>
              <p:cNvGrpSpPr/>
              <p:nvPr/>
            </p:nvGrpSpPr>
            <p:grpSpPr>
              <a:xfrm>
                <a:off x="4159213" y="3279849"/>
                <a:ext cx="31405" cy="26945"/>
                <a:chOff x="4159213" y="3279849"/>
                <a:chExt cx="31405" cy="26945"/>
              </a:xfrm>
            </p:grpSpPr>
            <p:sp>
              <p:nvSpPr>
                <p:cNvPr id="3126" name="Google Shape;3126;p8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81"/>
              <p:cNvGrpSpPr/>
              <p:nvPr/>
            </p:nvGrpSpPr>
            <p:grpSpPr>
              <a:xfrm>
                <a:off x="4201550" y="3266502"/>
                <a:ext cx="31405" cy="26883"/>
                <a:chOff x="4201550" y="3266502"/>
                <a:chExt cx="31405" cy="26883"/>
              </a:xfrm>
            </p:grpSpPr>
            <p:sp>
              <p:nvSpPr>
                <p:cNvPr id="3129" name="Google Shape;3129;p8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81"/>
              <p:cNvGrpSpPr/>
              <p:nvPr/>
            </p:nvGrpSpPr>
            <p:grpSpPr>
              <a:xfrm>
                <a:off x="4201550" y="3338278"/>
                <a:ext cx="31405" cy="26930"/>
                <a:chOff x="4201550" y="3338278"/>
                <a:chExt cx="31405" cy="26930"/>
              </a:xfrm>
            </p:grpSpPr>
            <p:sp>
              <p:nvSpPr>
                <p:cNvPr id="3132" name="Google Shape;3132;p8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81"/>
              <p:cNvGrpSpPr/>
              <p:nvPr/>
            </p:nvGrpSpPr>
            <p:grpSpPr>
              <a:xfrm>
                <a:off x="4238272" y="3369132"/>
                <a:ext cx="31405" cy="27001"/>
                <a:chOff x="4238272" y="3369132"/>
                <a:chExt cx="31405" cy="27001"/>
              </a:xfrm>
            </p:grpSpPr>
            <p:sp>
              <p:nvSpPr>
                <p:cNvPr id="3135" name="Google Shape;3135;p8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81"/>
            <p:cNvGrpSpPr/>
            <p:nvPr/>
          </p:nvGrpSpPr>
          <p:grpSpPr>
            <a:xfrm>
              <a:off x="4068639" y="3200169"/>
              <a:ext cx="77643" cy="37272"/>
              <a:chOff x="4068639" y="3200169"/>
              <a:chExt cx="77643" cy="37272"/>
            </a:xfrm>
          </p:grpSpPr>
          <p:sp>
            <p:nvSpPr>
              <p:cNvPr id="3138" name="Google Shape;3138;p8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81"/>
              <p:cNvGrpSpPr/>
              <p:nvPr/>
            </p:nvGrpSpPr>
            <p:grpSpPr>
              <a:xfrm>
                <a:off x="4114878" y="3200169"/>
                <a:ext cx="31405" cy="26993"/>
                <a:chOff x="4114878" y="3200169"/>
                <a:chExt cx="31405" cy="26993"/>
              </a:xfrm>
            </p:grpSpPr>
            <p:sp>
              <p:nvSpPr>
                <p:cNvPr id="3140" name="Google Shape;3140;p8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81"/>
              <p:cNvGrpSpPr/>
              <p:nvPr/>
            </p:nvGrpSpPr>
            <p:grpSpPr>
              <a:xfrm>
                <a:off x="4068639" y="3210535"/>
                <a:ext cx="31499" cy="26906"/>
                <a:chOff x="4068639" y="3210535"/>
                <a:chExt cx="31499" cy="26906"/>
              </a:xfrm>
            </p:grpSpPr>
            <p:sp>
              <p:nvSpPr>
                <p:cNvPr id="3143" name="Google Shape;3143;p8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81"/>
            <p:cNvGrpSpPr/>
            <p:nvPr/>
          </p:nvGrpSpPr>
          <p:grpSpPr>
            <a:xfrm>
              <a:off x="3869702" y="3066935"/>
              <a:ext cx="382664" cy="190294"/>
              <a:chOff x="3869702" y="3066935"/>
              <a:chExt cx="382664" cy="190294"/>
            </a:xfrm>
          </p:grpSpPr>
          <p:grpSp>
            <p:nvGrpSpPr>
              <p:cNvPr id="3146" name="Google Shape;3146;p81"/>
              <p:cNvGrpSpPr/>
              <p:nvPr/>
            </p:nvGrpSpPr>
            <p:grpSpPr>
              <a:xfrm>
                <a:off x="3888633" y="3082351"/>
                <a:ext cx="351172" cy="160698"/>
                <a:chOff x="3888633" y="3082351"/>
                <a:chExt cx="351172" cy="160698"/>
              </a:xfrm>
            </p:grpSpPr>
            <p:sp>
              <p:nvSpPr>
                <p:cNvPr id="3147" name="Google Shape;3147;p8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81"/>
              <p:cNvGrpSpPr/>
              <p:nvPr/>
            </p:nvGrpSpPr>
            <p:grpSpPr>
              <a:xfrm>
                <a:off x="4143703" y="3066935"/>
                <a:ext cx="37783" cy="32357"/>
                <a:chOff x="4143703" y="3066935"/>
                <a:chExt cx="37783" cy="32357"/>
              </a:xfrm>
            </p:grpSpPr>
            <p:sp>
              <p:nvSpPr>
                <p:cNvPr id="3154" name="Google Shape;3154;p8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81"/>
              <p:cNvGrpSpPr/>
              <p:nvPr/>
            </p:nvGrpSpPr>
            <p:grpSpPr>
              <a:xfrm>
                <a:off x="4044565" y="3103563"/>
                <a:ext cx="37783" cy="32451"/>
                <a:chOff x="4044565" y="3103563"/>
                <a:chExt cx="37783" cy="32451"/>
              </a:xfrm>
            </p:grpSpPr>
            <p:sp>
              <p:nvSpPr>
                <p:cNvPr id="3157" name="Google Shape;3157;p8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81"/>
              <p:cNvGrpSpPr/>
              <p:nvPr/>
            </p:nvGrpSpPr>
            <p:grpSpPr>
              <a:xfrm>
                <a:off x="4017454" y="3188237"/>
                <a:ext cx="37776" cy="32357"/>
                <a:chOff x="4017454" y="3188237"/>
                <a:chExt cx="37776" cy="32357"/>
              </a:xfrm>
            </p:grpSpPr>
            <p:sp>
              <p:nvSpPr>
                <p:cNvPr id="3160" name="Google Shape;3160;p8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81"/>
              <p:cNvGrpSpPr/>
              <p:nvPr/>
            </p:nvGrpSpPr>
            <p:grpSpPr>
              <a:xfrm>
                <a:off x="3921548" y="3157509"/>
                <a:ext cx="37783" cy="32357"/>
                <a:chOff x="3921548" y="3157509"/>
                <a:chExt cx="37783" cy="32357"/>
              </a:xfrm>
            </p:grpSpPr>
            <p:sp>
              <p:nvSpPr>
                <p:cNvPr id="3163" name="Google Shape;3163;p8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81"/>
              <p:cNvGrpSpPr/>
              <p:nvPr/>
            </p:nvGrpSpPr>
            <p:grpSpPr>
              <a:xfrm>
                <a:off x="3939056" y="3211620"/>
                <a:ext cx="37783" cy="32380"/>
                <a:chOff x="3939056" y="3211620"/>
                <a:chExt cx="37783" cy="32380"/>
              </a:xfrm>
            </p:grpSpPr>
            <p:sp>
              <p:nvSpPr>
                <p:cNvPr id="3166" name="Google Shape;3166;p8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81"/>
              <p:cNvGrpSpPr/>
              <p:nvPr/>
            </p:nvGrpSpPr>
            <p:grpSpPr>
              <a:xfrm>
                <a:off x="4176240" y="3136965"/>
                <a:ext cx="31405" cy="26930"/>
                <a:chOff x="4176240" y="3136965"/>
                <a:chExt cx="31405" cy="26930"/>
              </a:xfrm>
            </p:grpSpPr>
            <p:sp>
              <p:nvSpPr>
                <p:cNvPr id="3169" name="Google Shape;3169;p8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81"/>
              <p:cNvGrpSpPr/>
              <p:nvPr/>
            </p:nvGrpSpPr>
            <p:grpSpPr>
              <a:xfrm>
                <a:off x="4133148" y="3152593"/>
                <a:ext cx="31499" cy="27001"/>
                <a:chOff x="4133148" y="3152593"/>
                <a:chExt cx="31499" cy="27001"/>
              </a:xfrm>
            </p:grpSpPr>
            <p:sp>
              <p:nvSpPr>
                <p:cNvPr id="3172" name="Google Shape;3172;p8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81"/>
              <p:cNvGrpSpPr/>
              <p:nvPr/>
            </p:nvGrpSpPr>
            <p:grpSpPr>
              <a:xfrm>
                <a:off x="4220866" y="3073534"/>
                <a:ext cx="31499" cy="26898"/>
                <a:chOff x="4220866" y="3073534"/>
                <a:chExt cx="31499" cy="26898"/>
              </a:xfrm>
            </p:grpSpPr>
            <p:sp>
              <p:nvSpPr>
                <p:cNvPr id="3175" name="Google Shape;3175;p8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81"/>
              <p:cNvGrpSpPr/>
              <p:nvPr/>
            </p:nvGrpSpPr>
            <p:grpSpPr>
              <a:xfrm>
                <a:off x="3869702" y="3230323"/>
                <a:ext cx="31499" cy="26906"/>
                <a:chOff x="3869702" y="3230323"/>
                <a:chExt cx="31499" cy="26906"/>
              </a:xfrm>
            </p:grpSpPr>
            <p:sp>
              <p:nvSpPr>
                <p:cNvPr id="3178" name="Google Shape;3178;p8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81"/>
            <p:cNvGrpSpPr/>
            <p:nvPr/>
          </p:nvGrpSpPr>
          <p:grpSpPr>
            <a:xfrm>
              <a:off x="4271383" y="3065882"/>
              <a:ext cx="304556" cy="341663"/>
              <a:chOff x="4271383" y="3065882"/>
              <a:chExt cx="304556" cy="341663"/>
            </a:xfrm>
          </p:grpSpPr>
          <p:grpSp>
            <p:nvGrpSpPr>
              <p:cNvPr id="3181" name="Google Shape;3181;p81"/>
              <p:cNvGrpSpPr/>
              <p:nvPr/>
            </p:nvGrpSpPr>
            <p:grpSpPr>
              <a:xfrm>
                <a:off x="4293838" y="3078639"/>
                <a:ext cx="269353" cy="311973"/>
                <a:chOff x="4293838" y="3078639"/>
                <a:chExt cx="269353" cy="311973"/>
              </a:xfrm>
            </p:grpSpPr>
            <p:sp>
              <p:nvSpPr>
                <p:cNvPr id="3182" name="Google Shape;3182;p8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1"/>
              <p:cNvGrpSpPr/>
              <p:nvPr/>
            </p:nvGrpSpPr>
            <p:grpSpPr>
              <a:xfrm>
                <a:off x="4538164" y="3342061"/>
                <a:ext cx="37776" cy="32380"/>
                <a:chOff x="4538164" y="3342061"/>
                <a:chExt cx="37776" cy="32380"/>
              </a:xfrm>
            </p:grpSpPr>
            <p:sp>
              <p:nvSpPr>
                <p:cNvPr id="3200" name="Google Shape;3200;p8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81"/>
              <p:cNvGrpSpPr/>
              <p:nvPr/>
            </p:nvGrpSpPr>
            <p:grpSpPr>
              <a:xfrm>
                <a:off x="4271383" y="3194742"/>
                <a:ext cx="37783" cy="32420"/>
                <a:chOff x="4271383" y="3194742"/>
                <a:chExt cx="37783" cy="32420"/>
              </a:xfrm>
            </p:grpSpPr>
            <p:sp>
              <p:nvSpPr>
                <p:cNvPr id="3203" name="Google Shape;3203;p8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81"/>
              <p:cNvGrpSpPr/>
              <p:nvPr/>
            </p:nvGrpSpPr>
            <p:grpSpPr>
              <a:xfrm>
                <a:off x="4284416" y="3084058"/>
                <a:ext cx="37783" cy="32357"/>
                <a:chOff x="4284416" y="3084058"/>
                <a:chExt cx="37783" cy="32357"/>
              </a:xfrm>
            </p:grpSpPr>
            <p:sp>
              <p:nvSpPr>
                <p:cNvPr id="3206" name="Google Shape;3206;p8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81"/>
              <p:cNvGrpSpPr/>
              <p:nvPr/>
            </p:nvGrpSpPr>
            <p:grpSpPr>
              <a:xfrm>
                <a:off x="4478697" y="3297561"/>
                <a:ext cx="37776" cy="32451"/>
                <a:chOff x="4478697" y="3297561"/>
                <a:chExt cx="37776" cy="32451"/>
              </a:xfrm>
            </p:grpSpPr>
            <p:sp>
              <p:nvSpPr>
                <p:cNvPr id="3209" name="Google Shape;3209;p8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81"/>
              <p:cNvGrpSpPr/>
              <p:nvPr/>
            </p:nvGrpSpPr>
            <p:grpSpPr>
              <a:xfrm>
                <a:off x="4411813" y="3331711"/>
                <a:ext cx="37776" cy="32451"/>
                <a:chOff x="4411813" y="3331711"/>
                <a:chExt cx="37776" cy="32451"/>
              </a:xfrm>
            </p:grpSpPr>
            <p:sp>
              <p:nvSpPr>
                <p:cNvPr id="3212" name="Google Shape;3212;p8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81"/>
              <p:cNvGrpSpPr/>
              <p:nvPr/>
            </p:nvGrpSpPr>
            <p:grpSpPr>
              <a:xfrm>
                <a:off x="4337984" y="3375188"/>
                <a:ext cx="37776" cy="32357"/>
                <a:chOff x="4337984" y="3375188"/>
                <a:chExt cx="37776" cy="32357"/>
              </a:xfrm>
            </p:grpSpPr>
            <p:sp>
              <p:nvSpPr>
                <p:cNvPr id="3215" name="Google Shape;3215;p8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81"/>
              <p:cNvGrpSpPr/>
              <p:nvPr/>
            </p:nvGrpSpPr>
            <p:grpSpPr>
              <a:xfrm>
                <a:off x="4494867" y="3090530"/>
                <a:ext cx="37878" cy="32451"/>
                <a:chOff x="4494867" y="3090530"/>
                <a:chExt cx="37878" cy="32451"/>
              </a:xfrm>
            </p:grpSpPr>
            <p:sp>
              <p:nvSpPr>
                <p:cNvPr id="3218" name="Google Shape;3218;p8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81"/>
              <p:cNvGrpSpPr/>
              <p:nvPr/>
            </p:nvGrpSpPr>
            <p:grpSpPr>
              <a:xfrm>
                <a:off x="4525124" y="3207774"/>
                <a:ext cx="37783" cy="32420"/>
                <a:chOff x="4525124" y="3207774"/>
                <a:chExt cx="37783" cy="32420"/>
              </a:xfrm>
            </p:grpSpPr>
            <p:sp>
              <p:nvSpPr>
                <p:cNvPr id="3221" name="Google Shape;3221;p8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81"/>
              <p:cNvGrpSpPr/>
              <p:nvPr/>
            </p:nvGrpSpPr>
            <p:grpSpPr>
              <a:xfrm>
                <a:off x="4440544" y="3176479"/>
                <a:ext cx="31499" cy="26898"/>
                <a:chOff x="4440544" y="3176479"/>
                <a:chExt cx="31499" cy="26898"/>
              </a:xfrm>
            </p:grpSpPr>
            <p:sp>
              <p:nvSpPr>
                <p:cNvPr id="3224" name="Google Shape;3224;p8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81"/>
              <p:cNvGrpSpPr/>
              <p:nvPr/>
            </p:nvGrpSpPr>
            <p:grpSpPr>
              <a:xfrm>
                <a:off x="4350545" y="3156400"/>
                <a:ext cx="31405" cy="27001"/>
                <a:chOff x="4350545" y="3156400"/>
                <a:chExt cx="31405" cy="27001"/>
              </a:xfrm>
            </p:grpSpPr>
            <p:sp>
              <p:nvSpPr>
                <p:cNvPr id="3227" name="Google Shape;3227;p8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81"/>
              <p:cNvGrpSpPr/>
              <p:nvPr/>
            </p:nvGrpSpPr>
            <p:grpSpPr>
              <a:xfrm>
                <a:off x="4376703" y="3255058"/>
                <a:ext cx="31405" cy="27001"/>
                <a:chOff x="4376703" y="3255058"/>
                <a:chExt cx="31405" cy="27001"/>
              </a:xfrm>
            </p:grpSpPr>
            <p:sp>
              <p:nvSpPr>
                <p:cNvPr id="3230" name="Google Shape;3230;p8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81"/>
              <p:cNvGrpSpPr/>
              <p:nvPr/>
            </p:nvGrpSpPr>
            <p:grpSpPr>
              <a:xfrm>
                <a:off x="4331322" y="3283656"/>
                <a:ext cx="31405" cy="26945"/>
                <a:chOff x="4331322" y="3283656"/>
                <a:chExt cx="31405" cy="26945"/>
              </a:xfrm>
            </p:grpSpPr>
            <p:sp>
              <p:nvSpPr>
                <p:cNvPr id="3233" name="Google Shape;3233;p8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81"/>
              <p:cNvGrpSpPr/>
              <p:nvPr/>
            </p:nvGrpSpPr>
            <p:grpSpPr>
              <a:xfrm>
                <a:off x="4380510" y="3065882"/>
                <a:ext cx="31405" cy="26938"/>
                <a:chOff x="4380510" y="3065882"/>
                <a:chExt cx="31405" cy="26938"/>
              </a:xfrm>
            </p:grpSpPr>
            <p:sp>
              <p:nvSpPr>
                <p:cNvPr id="3236" name="Google Shape;3236;p8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81"/>
            <p:cNvGrpSpPr/>
            <p:nvPr/>
          </p:nvGrpSpPr>
          <p:grpSpPr>
            <a:xfrm>
              <a:off x="4558998" y="3188237"/>
              <a:ext cx="1280131" cy="1052746"/>
              <a:chOff x="4558998" y="3188237"/>
              <a:chExt cx="1280131" cy="1052746"/>
            </a:xfrm>
          </p:grpSpPr>
          <p:sp>
            <p:nvSpPr>
              <p:cNvPr id="3239" name="Google Shape;3239;p8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81"/>
              <p:cNvGrpSpPr/>
              <p:nvPr/>
            </p:nvGrpSpPr>
            <p:grpSpPr>
              <a:xfrm>
                <a:off x="4579164" y="3203653"/>
                <a:ext cx="1244833" cy="1020397"/>
                <a:chOff x="4579164" y="3203653"/>
                <a:chExt cx="1244833" cy="1020397"/>
              </a:xfrm>
            </p:grpSpPr>
            <p:sp>
              <p:nvSpPr>
                <p:cNvPr id="3241" name="Google Shape;3241;p8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81"/>
                <p:cNvGrpSpPr/>
                <p:nvPr/>
              </p:nvGrpSpPr>
              <p:grpSpPr>
                <a:xfrm>
                  <a:off x="4579164" y="3203653"/>
                  <a:ext cx="1244833" cy="1020397"/>
                  <a:chOff x="4579164" y="3203653"/>
                  <a:chExt cx="1244833" cy="1020397"/>
                </a:xfrm>
              </p:grpSpPr>
              <p:sp>
                <p:nvSpPr>
                  <p:cNvPr id="3244" name="Google Shape;3244;p8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81"/>
                  <p:cNvGrpSpPr/>
                  <p:nvPr/>
                </p:nvGrpSpPr>
                <p:grpSpPr>
                  <a:xfrm>
                    <a:off x="4579164" y="3203653"/>
                    <a:ext cx="1244833" cy="1020397"/>
                    <a:chOff x="4579164" y="3203653"/>
                    <a:chExt cx="1244833" cy="1020397"/>
                  </a:xfrm>
                </p:grpSpPr>
                <p:sp>
                  <p:nvSpPr>
                    <p:cNvPr id="3247" name="Google Shape;3247;p8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81"/>
                    <p:cNvGrpSpPr/>
                    <p:nvPr/>
                  </p:nvGrpSpPr>
                  <p:grpSpPr>
                    <a:xfrm>
                      <a:off x="4579164" y="3203653"/>
                      <a:ext cx="1244833" cy="1020397"/>
                      <a:chOff x="4579164" y="3203653"/>
                      <a:chExt cx="1244833" cy="1020397"/>
                    </a:xfrm>
                  </p:grpSpPr>
                  <p:sp>
                    <p:nvSpPr>
                      <p:cNvPr id="3256" name="Google Shape;3256;p8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81"/>
                      <p:cNvGrpSpPr/>
                      <p:nvPr/>
                    </p:nvGrpSpPr>
                    <p:grpSpPr>
                      <a:xfrm>
                        <a:off x="4579164" y="3203653"/>
                        <a:ext cx="1244833" cy="1020397"/>
                        <a:chOff x="4579164" y="3203653"/>
                        <a:chExt cx="1244833" cy="1020397"/>
                      </a:xfrm>
                    </p:grpSpPr>
                    <p:sp>
                      <p:nvSpPr>
                        <p:cNvPr id="3271" name="Google Shape;3271;p8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81"/>
                        <p:cNvGrpSpPr/>
                        <p:nvPr/>
                      </p:nvGrpSpPr>
                      <p:grpSpPr>
                        <a:xfrm>
                          <a:off x="4579164" y="3203653"/>
                          <a:ext cx="1244833" cy="1020397"/>
                          <a:chOff x="4579164" y="3203653"/>
                          <a:chExt cx="1244833" cy="1020397"/>
                        </a:xfrm>
                      </p:grpSpPr>
                      <p:sp>
                        <p:nvSpPr>
                          <p:cNvPr id="3296" name="Google Shape;3296;p8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81"/>
                          <p:cNvGrpSpPr/>
                          <p:nvPr/>
                        </p:nvGrpSpPr>
                        <p:grpSpPr>
                          <a:xfrm>
                            <a:off x="4579164" y="3203653"/>
                            <a:ext cx="1244833" cy="1020397"/>
                            <a:chOff x="4579164" y="3203653"/>
                            <a:chExt cx="1244833" cy="1020397"/>
                          </a:xfrm>
                        </p:grpSpPr>
                        <p:sp>
                          <p:nvSpPr>
                            <p:cNvPr id="3298" name="Google Shape;3298;p8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81"/>
                            <p:cNvGrpSpPr/>
                            <p:nvPr/>
                          </p:nvGrpSpPr>
                          <p:grpSpPr>
                            <a:xfrm>
                              <a:off x="4579164" y="3203653"/>
                              <a:ext cx="1244833" cy="1020397"/>
                              <a:chOff x="4579164" y="3203653"/>
                              <a:chExt cx="1244833" cy="1020397"/>
                            </a:xfrm>
                          </p:grpSpPr>
                          <p:sp>
                            <p:nvSpPr>
                              <p:cNvPr id="3306" name="Google Shape;3306;p8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81"/>
                              <p:cNvGrpSpPr/>
                              <p:nvPr/>
                            </p:nvGrpSpPr>
                            <p:grpSpPr>
                              <a:xfrm>
                                <a:off x="4579164" y="3203653"/>
                                <a:ext cx="1244833" cy="1020397"/>
                                <a:chOff x="4579164" y="3203653"/>
                                <a:chExt cx="1244833" cy="1020397"/>
                              </a:xfrm>
                            </p:grpSpPr>
                            <p:sp>
                              <p:nvSpPr>
                                <p:cNvPr id="3320" name="Google Shape;3320;p8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81"/>
                                <p:cNvGrpSpPr/>
                                <p:nvPr/>
                              </p:nvGrpSpPr>
                              <p:grpSpPr>
                                <a:xfrm>
                                  <a:off x="4579164" y="3203653"/>
                                  <a:ext cx="1244833" cy="1020397"/>
                                  <a:chOff x="4579164" y="3203653"/>
                                  <a:chExt cx="1244833" cy="1020397"/>
                                </a:xfrm>
                              </p:grpSpPr>
                              <p:sp>
                                <p:nvSpPr>
                                  <p:cNvPr id="3328" name="Google Shape;3328;p8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81"/>
                                  <p:cNvGrpSpPr/>
                                  <p:nvPr/>
                                </p:nvGrpSpPr>
                                <p:grpSpPr>
                                  <a:xfrm>
                                    <a:off x="4579164" y="3203653"/>
                                    <a:ext cx="1244833" cy="1020397"/>
                                    <a:chOff x="4579164" y="3203653"/>
                                    <a:chExt cx="1244833" cy="1020397"/>
                                  </a:xfrm>
                                </p:grpSpPr>
                                <p:sp>
                                  <p:nvSpPr>
                                    <p:cNvPr id="3334" name="Google Shape;3334;p8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8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8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81"/>
              <p:cNvGrpSpPr/>
              <p:nvPr/>
            </p:nvGrpSpPr>
            <p:grpSpPr>
              <a:xfrm>
                <a:off x="4595437" y="3598775"/>
                <a:ext cx="37776" cy="32451"/>
                <a:chOff x="4595437" y="3598775"/>
                <a:chExt cx="37776" cy="32451"/>
              </a:xfrm>
            </p:grpSpPr>
            <p:sp>
              <p:nvSpPr>
                <p:cNvPr id="3343" name="Google Shape;3343;p8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81"/>
              <p:cNvGrpSpPr/>
              <p:nvPr/>
            </p:nvGrpSpPr>
            <p:grpSpPr>
              <a:xfrm>
                <a:off x="4641864" y="3524443"/>
                <a:ext cx="37776" cy="32380"/>
                <a:chOff x="4641864" y="3524443"/>
                <a:chExt cx="37776" cy="32380"/>
              </a:xfrm>
            </p:grpSpPr>
            <p:sp>
              <p:nvSpPr>
                <p:cNvPr id="3346" name="Google Shape;3346;p8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81"/>
              <p:cNvGrpSpPr/>
              <p:nvPr/>
            </p:nvGrpSpPr>
            <p:grpSpPr>
              <a:xfrm>
                <a:off x="4648431" y="3893901"/>
                <a:ext cx="37776" cy="32357"/>
                <a:chOff x="4648431" y="3893901"/>
                <a:chExt cx="37776" cy="32357"/>
              </a:xfrm>
            </p:grpSpPr>
            <p:sp>
              <p:nvSpPr>
                <p:cNvPr id="3349" name="Google Shape;3349;p8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81"/>
              <p:cNvGrpSpPr/>
              <p:nvPr/>
            </p:nvGrpSpPr>
            <p:grpSpPr>
              <a:xfrm>
                <a:off x="4567752" y="3722908"/>
                <a:ext cx="37870" cy="32380"/>
                <a:chOff x="4567752" y="3722908"/>
                <a:chExt cx="37870" cy="32380"/>
              </a:xfrm>
            </p:grpSpPr>
            <p:sp>
              <p:nvSpPr>
                <p:cNvPr id="3352" name="Google Shape;3352;p8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81"/>
              <p:cNvGrpSpPr/>
              <p:nvPr/>
            </p:nvGrpSpPr>
            <p:grpSpPr>
              <a:xfrm>
                <a:off x="4617506" y="3652052"/>
                <a:ext cx="37783" cy="32357"/>
                <a:chOff x="4617506" y="3652052"/>
                <a:chExt cx="37783" cy="32357"/>
              </a:xfrm>
            </p:grpSpPr>
            <p:sp>
              <p:nvSpPr>
                <p:cNvPr id="3355" name="Google Shape;3355;p8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81"/>
              <p:cNvGrpSpPr/>
              <p:nvPr/>
            </p:nvGrpSpPr>
            <p:grpSpPr>
              <a:xfrm>
                <a:off x="4739005" y="3554149"/>
                <a:ext cx="37870" cy="32357"/>
                <a:chOff x="4739005" y="3554149"/>
                <a:chExt cx="37870" cy="32357"/>
              </a:xfrm>
            </p:grpSpPr>
            <p:sp>
              <p:nvSpPr>
                <p:cNvPr id="3358" name="Google Shape;3358;p8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81"/>
              <p:cNvGrpSpPr/>
              <p:nvPr/>
            </p:nvGrpSpPr>
            <p:grpSpPr>
              <a:xfrm>
                <a:off x="4806557" y="3630258"/>
                <a:ext cx="37776" cy="32364"/>
                <a:chOff x="4806557" y="3630258"/>
                <a:chExt cx="37776" cy="32364"/>
              </a:xfrm>
            </p:grpSpPr>
            <p:sp>
              <p:nvSpPr>
                <p:cNvPr id="3361" name="Google Shape;3361;p8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81"/>
              <p:cNvGrpSpPr/>
              <p:nvPr/>
            </p:nvGrpSpPr>
            <p:grpSpPr>
              <a:xfrm>
                <a:off x="4737007" y="4004357"/>
                <a:ext cx="37870" cy="32357"/>
                <a:chOff x="4737007" y="4004357"/>
                <a:chExt cx="37870" cy="32357"/>
              </a:xfrm>
            </p:grpSpPr>
            <p:sp>
              <p:nvSpPr>
                <p:cNvPr id="3364" name="Google Shape;3364;p8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81"/>
              <p:cNvGrpSpPr/>
              <p:nvPr/>
            </p:nvGrpSpPr>
            <p:grpSpPr>
              <a:xfrm>
                <a:off x="4773634" y="4208627"/>
                <a:ext cx="37776" cy="32357"/>
                <a:chOff x="4773634" y="4208627"/>
                <a:chExt cx="37776" cy="32357"/>
              </a:xfrm>
            </p:grpSpPr>
            <p:sp>
              <p:nvSpPr>
                <p:cNvPr id="3367" name="Google Shape;3367;p8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81"/>
              <p:cNvGrpSpPr/>
              <p:nvPr/>
            </p:nvGrpSpPr>
            <p:grpSpPr>
              <a:xfrm>
                <a:off x="4888282" y="4074764"/>
                <a:ext cx="37776" cy="32451"/>
                <a:chOff x="4888282" y="4074764"/>
                <a:chExt cx="37776" cy="32451"/>
              </a:xfrm>
            </p:grpSpPr>
            <p:sp>
              <p:nvSpPr>
                <p:cNvPr id="3370" name="Google Shape;3370;p8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81"/>
              <p:cNvGrpSpPr/>
              <p:nvPr/>
            </p:nvGrpSpPr>
            <p:grpSpPr>
              <a:xfrm>
                <a:off x="4901315" y="3804271"/>
                <a:ext cx="37776" cy="32364"/>
                <a:chOff x="4901315" y="3804271"/>
                <a:chExt cx="37776" cy="32364"/>
              </a:xfrm>
            </p:grpSpPr>
            <p:sp>
              <p:nvSpPr>
                <p:cNvPr id="3373" name="Google Shape;3373;p8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81"/>
              <p:cNvGrpSpPr/>
              <p:nvPr/>
            </p:nvGrpSpPr>
            <p:grpSpPr>
              <a:xfrm>
                <a:off x="4866394" y="3715035"/>
                <a:ext cx="37846" cy="32357"/>
                <a:chOff x="4866394" y="3715035"/>
                <a:chExt cx="37846" cy="32357"/>
              </a:xfrm>
            </p:grpSpPr>
            <p:sp>
              <p:nvSpPr>
                <p:cNvPr id="3376" name="Google Shape;3376;p8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81"/>
              <p:cNvGrpSpPr/>
              <p:nvPr/>
            </p:nvGrpSpPr>
            <p:grpSpPr>
              <a:xfrm>
                <a:off x="4979233" y="3839798"/>
                <a:ext cx="37878" cy="32420"/>
                <a:chOff x="4979233" y="3839798"/>
                <a:chExt cx="37878" cy="32420"/>
              </a:xfrm>
            </p:grpSpPr>
            <p:sp>
              <p:nvSpPr>
                <p:cNvPr id="3379" name="Google Shape;3379;p8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81"/>
              <p:cNvGrpSpPr/>
              <p:nvPr/>
            </p:nvGrpSpPr>
            <p:grpSpPr>
              <a:xfrm>
                <a:off x="4790662" y="3679147"/>
                <a:ext cx="37783" cy="32380"/>
                <a:chOff x="4790662" y="3679147"/>
                <a:chExt cx="37783" cy="32380"/>
              </a:xfrm>
            </p:grpSpPr>
            <p:sp>
              <p:nvSpPr>
                <p:cNvPr id="3382" name="Google Shape;3382;p8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81"/>
              <p:cNvGrpSpPr/>
              <p:nvPr/>
            </p:nvGrpSpPr>
            <p:grpSpPr>
              <a:xfrm>
                <a:off x="4857263" y="3557861"/>
                <a:ext cx="37776" cy="32357"/>
                <a:chOff x="4857263" y="3557861"/>
                <a:chExt cx="37776" cy="32357"/>
              </a:xfrm>
            </p:grpSpPr>
            <p:sp>
              <p:nvSpPr>
                <p:cNvPr id="3385" name="Google Shape;3385;p8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83902" y="3648033"/>
                <a:ext cx="37783" cy="32380"/>
                <a:chOff x="4883902" y="3648033"/>
                <a:chExt cx="37783" cy="32380"/>
              </a:xfrm>
            </p:grpSpPr>
            <p:sp>
              <p:nvSpPr>
                <p:cNvPr id="3388" name="Google Shape;3388;p8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81"/>
              <p:cNvGrpSpPr/>
              <p:nvPr/>
            </p:nvGrpSpPr>
            <p:grpSpPr>
              <a:xfrm>
                <a:off x="4907780" y="3347220"/>
                <a:ext cx="37878" cy="32357"/>
                <a:chOff x="4907780" y="3347220"/>
                <a:chExt cx="37878" cy="32357"/>
              </a:xfrm>
            </p:grpSpPr>
            <p:sp>
              <p:nvSpPr>
                <p:cNvPr id="3391" name="Google Shape;3391;p8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81"/>
              <p:cNvGrpSpPr/>
              <p:nvPr/>
            </p:nvGrpSpPr>
            <p:grpSpPr>
              <a:xfrm>
                <a:off x="5065048" y="3738150"/>
                <a:ext cx="37783" cy="32364"/>
                <a:chOff x="5065048" y="3738150"/>
                <a:chExt cx="37783" cy="32364"/>
              </a:xfrm>
            </p:grpSpPr>
            <p:sp>
              <p:nvSpPr>
                <p:cNvPr id="3394" name="Google Shape;3394;p8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81"/>
              <p:cNvGrpSpPr/>
              <p:nvPr/>
            </p:nvGrpSpPr>
            <p:grpSpPr>
              <a:xfrm>
                <a:off x="5071616" y="3284615"/>
                <a:ext cx="37783" cy="32357"/>
                <a:chOff x="5071616" y="3284615"/>
                <a:chExt cx="37783" cy="32357"/>
              </a:xfrm>
            </p:grpSpPr>
            <p:sp>
              <p:nvSpPr>
                <p:cNvPr id="3397" name="Google Shape;3397;p8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81"/>
              <p:cNvGrpSpPr/>
              <p:nvPr/>
            </p:nvGrpSpPr>
            <p:grpSpPr>
              <a:xfrm>
                <a:off x="5389291" y="3759921"/>
                <a:ext cx="37783" cy="32380"/>
                <a:chOff x="5389291" y="3759921"/>
                <a:chExt cx="37783" cy="32380"/>
              </a:xfrm>
            </p:grpSpPr>
            <p:sp>
              <p:nvSpPr>
                <p:cNvPr id="3400" name="Google Shape;3400;p8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81"/>
              <p:cNvGrpSpPr/>
              <p:nvPr/>
            </p:nvGrpSpPr>
            <p:grpSpPr>
              <a:xfrm>
                <a:off x="5431534" y="3632932"/>
                <a:ext cx="37878" cy="32451"/>
                <a:chOff x="5431534" y="3632932"/>
                <a:chExt cx="37878" cy="32451"/>
              </a:xfrm>
            </p:grpSpPr>
            <p:sp>
              <p:nvSpPr>
                <p:cNvPr id="3403" name="Google Shape;3403;p8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81"/>
              <p:cNvGrpSpPr/>
              <p:nvPr/>
            </p:nvGrpSpPr>
            <p:grpSpPr>
              <a:xfrm>
                <a:off x="5540755" y="3544829"/>
                <a:ext cx="37783" cy="32357"/>
                <a:chOff x="5540755" y="3544829"/>
                <a:chExt cx="37783" cy="32357"/>
              </a:xfrm>
            </p:grpSpPr>
            <p:sp>
              <p:nvSpPr>
                <p:cNvPr id="3406" name="Google Shape;3406;p8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81"/>
              <p:cNvGrpSpPr/>
              <p:nvPr/>
            </p:nvGrpSpPr>
            <p:grpSpPr>
              <a:xfrm>
                <a:off x="5579293" y="3412107"/>
                <a:ext cx="37776" cy="32357"/>
                <a:chOff x="5579293" y="3412107"/>
                <a:chExt cx="37776" cy="32357"/>
              </a:xfrm>
            </p:grpSpPr>
            <p:sp>
              <p:nvSpPr>
                <p:cNvPr id="3409" name="Google Shape;3409;p8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81"/>
              <p:cNvGrpSpPr/>
              <p:nvPr/>
            </p:nvGrpSpPr>
            <p:grpSpPr>
              <a:xfrm>
                <a:off x="5801346" y="3284615"/>
                <a:ext cx="37783" cy="32357"/>
                <a:chOff x="5801346" y="3284615"/>
                <a:chExt cx="37783" cy="32357"/>
              </a:xfrm>
            </p:grpSpPr>
            <p:sp>
              <p:nvSpPr>
                <p:cNvPr id="3412" name="Google Shape;3412;p8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81"/>
              <p:cNvGrpSpPr/>
              <p:nvPr/>
            </p:nvGrpSpPr>
            <p:grpSpPr>
              <a:xfrm>
                <a:off x="5763578" y="3399067"/>
                <a:ext cx="37776" cy="32364"/>
                <a:chOff x="5763578" y="3399067"/>
                <a:chExt cx="37776" cy="32364"/>
              </a:xfrm>
            </p:grpSpPr>
            <p:sp>
              <p:nvSpPr>
                <p:cNvPr id="3415" name="Google Shape;3415;p8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1"/>
              <p:cNvGrpSpPr/>
              <p:nvPr/>
            </p:nvGrpSpPr>
            <p:grpSpPr>
              <a:xfrm>
                <a:off x="5395858" y="3230952"/>
                <a:ext cx="37776" cy="32364"/>
                <a:chOff x="5395858" y="3230952"/>
                <a:chExt cx="37776" cy="32364"/>
              </a:xfrm>
            </p:grpSpPr>
            <p:sp>
              <p:nvSpPr>
                <p:cNvPr id="3418" name="Google Shape;3418;p8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81"/>
              <p:cNvGrpSpPr/>
              <p:nvPr/>
            </p:nvGrpSpPr>
            <p:grpSpPr>
              <a:xfrm>
                <a:off x="5264088" y="3188237"/>
                <a:ext cx="37776" cy="32357"/>
                <a:chOff x="5264088" y="3188237"/>
                <a:chExt cx="37776" cy="32357"/>
              </a:xfrm>
            </p:grpSpPr>
            <p:sp>
              <p:nvSpPr>
                <p:cNvPr id="3421" name="Google Shape;3421;p8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81"/>
              <p:cNvGrpSpPr/>
              <p:nvPr/>
            </p:nvGrpSpPr>
            <p:grpSpPr>
              <a:xfrm>
                <a:off x="5585758" y="3237425"/>
                <a:ext cx="37878" cy="32357"/>
                <a:chOff x="5585758" y="3237425"/>
                <a:chExt cx="37878" cy="32357"/>
              </a:xfrm>
            </p:grpSpPr>
            <p:sp>
              <p:nvSpPr>
                <p:cNvPr id="3424" name="Google Shape;3424;p8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81"/>
              <p:cNvGrpSpPr/>
              <p:nvPr/>
            </p:nvGrpSpPr>
            <p:grpSpPr>
              <a:xfrm>
                <a:off x="4874196" y="3291088"/>
                <a:ext cx="37878" cy="32451"/>
                <a:chOff x="4874196" y="3291088"/>
                <a:chExt cx="37878" cy="32451"/>
              </a:xfrm>
            </p:grpSpPr>
            <p:sp>
              <p:nvSpPr>
                <p:cNvPr id="3427" name="Google Shape;3427;p8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81"/>
              <p:cNvGrpSpPr/>
              <p:nvPr/>
            </p:nvGrpSpPr>
            <p:grpSpPr>
              <a:xfrm>
                <a:off x="5197770" y="3785466"/>
                <a:ext cx="37783" cy="32427"/>
                <a:chOff x="5197770" y="3785466"/>
                <a:chExt cx="37783" cy="32427"/>
              </a:xfrm>
            </p:grpSpPr>
            <p:sp>
              <p:nvSpPr>
                <p:cNvPr id="3430" name="Google Shape;3430;p8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81"/>
              <p:cNvGrpSpPr/>
              <p:nvPr/>
            </p:nvGrpSpPr>
            <p:grpSpPr>
              <a:xfrm>
                <a:off x="5177699" y="3492117"/>
                <a:ext cx="37776" cy="32357"/>
                <a:chOff x="5177699" y="3492117"/>
                <a:chExt cx="37776" cy="32357"/>
              </a:xfrm>
            </p:grpSpPr>
            <p:sp>
              <p:nvSpPr>
                <p:cNvPr id="3433" name="Google Shape;3433;p8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81"/>
              <p:cNvGrpSpPr/>
              <p:nvPr/>
            </p:nvGrpSpPr>
            <p:grpSpPr>
              <a:xfrm>
                <a:off x="5349431" y="3622346"/>
                <a:ext cx="37870" cy="32380"/>
                <a:chOff x="5349431" y="3622346"/>
                <a:chExt cx="37870" cy="32380"/>
              </a:xfrm>
            </p:grpSpPr>
            <p:sp>
              <p:nvSpPr>
                <p:cNvPr id="3436" name="Google Shape;3436;p8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81"/>
              <p:cNvGrpSpPr/>
              <p:nvPr/>
            </p:nvGrpSpPr>
            <p:grpSpPr>
              <a:xfrm>
                <a:off x="5068855" y="3563980"/>
                <a:ext cx="53954" cy="46223"/>
                <a:chOff x="5068855" y="3563980"/>
                <a:chExt cx="53954" cy="46223"/>
              </a:xfrm>
            </p:grpSpPr>
            <p:sp>
              <p:nvSpPr>
                <p:cNvPr id="3439" name="Google Shape;3439;p8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81"/>
              <p:cNvGrpSpPr/>
              <p:nvPr/>
            </p:nvGrpSpPr>
            <p:grpSpPr>
              <a:xfrm>
                <a:off x="5037654" y="3392507"/>
                <a:ext cx="37870" cy="32451"/>
                <a:chOff x="5037654" y="3392507"/>
                <a:chExt cx="37870" cy="32451"/>
              </a:xfrm>
            </p:grpSpPr>
            <p:sp>
              <p:nvSpPr>
                <p:cNvPr id="3442" name="Google Shape;3442;p8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81"/>
              <p:cNvGrpSpPr/>
              <p:nvPr/>
            </p:nvGrpSpPr>
            <p:grpSpPr>
              <a:xfrm>
                <a:off x="5456560" y="3368629"/>
                <a:ext cx="37870" cy="32451"/>
                <a:chOff x="5456560" y="3368629"/>
                <a:chExt cx="37870" cy="32451"/>
              </a:xfrm>
            </p:grpSpPr>
            <p:sp>
              <p:nvSpPr>
                <p:cNvPr id="3445" name="Google Shape;3445;p8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81"/>
              <p:cNvGrpSpPr/>
              <p:nvPr/>
            </p:nvGrpSpPr>
            <p:grpSpPr>
              <a:xfrm>
                <a:off x="4755749" y="3501516"/>
                <a:ext cx="46246" cy="39608"/>
                <a:chOff x="4755749" y="3501516"/>
                <a:chExt cx="46246" cy="39608"/>
              </a:xfrm>
            </p:grpSpPr>
            <p:sp>
              <p:nvSpPr>
                <p:cNvPr id="3448" name="Google Shape;3448;p8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81"/>
              <p:cNvGrpSpPr/>
              <p:nvPr/>
            </p:nvGrpSpPr>
            <p:grpSpPr>
              <a:xfrm>
                <a:off x="4681346" y="3485582"/>
                <a:ext cx="37783" cy="32427"/>
                <a:chOff x="4681346" y="3485582"/>
                <a:chExt cx="37783" cy="32427"/>
              </a:xfrm>
            </p:grpSpPr>
            <p:sp>
              <p:nvSpPr>
                <p:cNvPr id="3451" name="Google Shape;3451;p8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81"/>
              <p:cNvGrpSpPr/>
              <p:nvPr/>
            </p:nvGrpSpPr>
            <p:grpSpPr>
              <a:xfrm>
                <a:off x="4767067" y="3291088"/>
                <a:ext cx="37878" cy="32451"/>
                <a:chOff x="4767067" y="3291088"/>
                <a:chExt cx="37878" cy="32451"/>
              </a:xfrm>
            </p:grpSpPr>
            <p:sp>
              <p:nvSpPr>
                <p:cNvPr id="3454" name="Google Shape;3454;p8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81"/>
              <p:cNvGrpSpPr/>
              <p:nvPr/>
            </p:nvGrpSpPr>
            <p:grpSpPr>
              <a:xfrm>
                <a:off x="4687819" y="3405539"/>
                <a:ext cx="37776" cy="32451"/>
                <a:chOff x="4687819" y="3405539"/>
                <a:chExt cx="37776" cy="32451"/>
              </a:xfrm>
            </p:grpSpPr>
            <p:sp>
              <p:nvSpPr>
                <p:cNvPr id="3457" name="Google Shape;3457;p8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81"/>
              <p:cNvGrpSpPr/>
              <p:nvPr/>
            </p:nvGrpSpPr>
            <p:grpSpPr>
              <a:xfrm>
                <a:off x="4923101" y="3444809"/>
                <a:ext cx="52813" cy="45318"/>
                <a:chOff x="4923101" y="3444809"/>
                <a:chExt cx="52813" cy="45318"/>
              </a:xfrm>
            </p:grpSpPr>
            <p:sp>
              <p:nvSpPr>
                <p:cNvPr id="3460" name="Google Shape;3460;p8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81"/>
              <p:cNvGrpSpPr/>
              <p:nvPr/>
            </p:nvGrpSpPr>
            <p:grpSpPr>
              <a:xfrm>
                <a:off x="4846040" y="3654750"/>
                <a:ext cx="31405" cy="26993"/>
                <a:chOff x="4846040" y="3654750"/>
                <a:chExt cx="31405" cy="26993"/>
              </a:xfrm>
            </p:grpSpPr>
            <p:sp>
              <p:nvSpPr>
                <p:cNvPr id="3463" name="Google Shape;3463;p8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81"/>
              <p:cNvGrpSpPr/>
              <p:nvPr/>
            </p:nvGrpSpPr>
            <p:grpSpPr>
              <a:xfrm>
                <a:off x="4925673" y="3691700"/>
                <a:ext cx="40253" cy="34472"/>
                <a:chOff x="4925673" y="3691700"/>
                <a:chExt cx="40253" cy="34472"/>
              </a:xfrm>
            </p:grpSpPr>
            <p:sp>
              <p:nvSpPr>
                <p:cNvPr id="3466" name="Google Shape;3466;p8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81"/>
              <p:cNvGrpSpPr/>
              <p:nvPr/>
            </p:nvGrpSpPr>
            <p:grpSpPr>
              <a:xfrm>
                <a:off x="4894653" y="3740848"/>
                <a:ext cx="31405" cy="26906"/>
                <a:chOff x="4894653" y="3740848"/>
                <a:chExt cx="31405" cy="26906"/>
              </a:xfrm>
            </p:grpSpPr>
            <p:sp>
              <p:nvSpPr>
                <p:cNvPr id="3469" name="Google Shape;3469;p8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81"/>
              <p:cNvGrpSpPr/>
              <p:nvPr/>
            </p:nvGrpSpPr>
            <p:grpSpPr>
              <a:xfrm>
                <a:off x="4962300" y="3696348"/>
                <a:ext cx="38255" cy="32773"/>
                <a:chOff x="4962300" y="3696348"/>
                <a:chExt cx="38255" cy="32773"/>
              </a:xfrm>
            </p:grpSpPr>
            <p:sp>
              <p:nvSpPr>
                <p:cNvPr id="3472" name="Google Shape;3472;p8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81"/>
              <p:cNvGrpSpPr/>
              <p:nvPr/>
            </p:nvGrpSpPr>
            <p:grpSpPr>
              <a:xfrm>
                <a:off x="4980185" y="3743349"/>
                <a:ext cx="31499" cy="26969"/>
                <a:chOff x="4980185" y="3743349"/>
                <a:chExt cx="31499" cy="26969"/>
              </a:xfrm>
            </p:grpSpPr>
            <p:sp>
              <p:nvSpPr>
                <p:cNvPr id="3475" name="Google Shape;3475;p8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81"/>
              <p:cNvGrpSpPr/>
              <p:nvPr/>
            </p:nvGrpSpPr>
            <p:grpSpPr>
              <a:xfrm>
                <a:off x="5013768" y="3734312"/>
                <a:ext cx="31499" cy="26969"/>
                <a:chOff x="5013768" y="3734312"/>
                <a:chExt cx="31499" cy="26969"/>
              </a:xfrm>
            </p:grpSpPr>
            <p:sp>
              <p:nvSpPr>
                <p:cNvPr id="3478" name="Google Shape;3478;p8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81"/>
              <p:cNvGrpSpPr/>
              <p:nvPr/>
            </p:nvGrpSpPr>
            <p:grpSpPr>
              <a:xfrm>
                <a:off x="5036703" y="3764545"/>
                <a:ext cx="31499" cy="26898"/>
                <a:chOff x="5036703" y="3764545"/>
                <a:chExt cx="31499" cy="26898"/>
              </a:xfrm>
            </p:grpSpPr>
            <p:sp>
              <p:nvSpPr>
                <p:cNvPr id="3481" name="Google Shape;3481;p8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81"/>
              <p:cNvGrpSpPr/>
              <p:nvPr/>
            </p:nvGrpSpPr>
            <p:grpSpPr>
              <a:xfrm>
                <a:off x="4953546" y="3768352"/>
                <a:ext cx="31405" cy="26898"/>
                <a:chOff x="4953546" y="3768352"/>
                <a:chExt cx="31405" cy="26898"/>
              </a:xfrm>
            </p:grpSpPr>
            <p:sp>
              <p:nvSpPr>
                <p:cNvPr id="3484" name="Google Shape;3484;p8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81"/>
              <p:cNvGrpSpPr/>
              <p:nvPr/>
            </p:nvGrpSpPr>
            <p:grpSpPr>
              <a:xfrm>
                <a:off x="4964770" y="3814016"/>
                <a:ext cx="31499" cy="26993"/>
                <a:chOff x="4964770" y="3814016"/>
                <a:chExt cx="31499" cy="26993"/>
              </a:xfrm>
            </p:grpSpPr>
            <p:sp>
              <p:nvSpPr>
                <p:cNvPr id="3487" name="Google Shape;3487;p8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81"/>
              <p:cNvGrpSpPr/>
              <p:nvPr/>
            </p:nvGrpSpPr>
            <p:grpSpPr>
              <a:xfrm>
                <a:off x="4923290" y="3800504"/>
                <a:ext cx="31468" cy="26898"/>
                <a:chOff x="4923290" y="3800504"/>
                <a:chExt cx="31468" cy="26898"/>
              </a:xfrm>
            </p:grpSpPr>
            <p:sp>
              <p:nvSpPr>
                <p:cNvPr id="3490" name="Google Shape;3490;p8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81"/>
              <p:cNvGrpSpPr/>
              <p:nvPr/>
            </p:nvGrpSpPr>
            <p:grpSpPr>
              <a:xfrm>
                <a:off x="5108534" y="3650943"/>
                <a:ext cx="31405" cy="26993"/>
                <a:chOff x="5108534" y="3650943"/>
                <a:chExt cx="31405" cy="26993"/>
              </a:xfrm>
            </p:grpSpPr>
            <p:sp>
              <p:nvSpPr>
                <p:cNvPr id="3493" name="Google Shape;3493;p8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81"/>
              <p:cNvGrpSpPr/>
              <p:nvPr/>
            </p:nvGrpSpPr>
            <p:grpSpPr>
              <a:xfrm>
                <a:off x="5119380" y="3760739"/>
                <a:ext cx="31499" cy="26993"/>
                <a:chOff x="5119380" y="3760739"/>
                <a:chExt cx="31499" cy="26993"/>
              </a:xfrm>
            </p:grpSpPr>
            <p:sp>
              <p:nvSpPr>
                <p:cNvPr id="3496" name="Google Shape;3496;p8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81"/>
              <p:cNvGrpSpPr/>
              <p:nvPr/>
            </p:nvGrpSpPr>
            <p:grpSpPr>
              <a:xfrm>
                <a:off x="5119380" y="3788235"/>
                <a:ext cx="31499" cy="26993"/>
                <a:chOff x="5119380" y="3788235"/>
                <a:chExt cx="31499" cy="26993"/>
              </a:xfrm>
            </p:grpSpPr>
            <p:sp>
              <p:nvSpPr>
                <p:cNvPr id="3499" name="Google Shape;3499;p8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81"/>
              <p:cNvGrpSpPr/>
              <p:nvPr/>
            </p:nvGrpSpPr>
            <p:grpSpPr>
              <a:xfrm>
                <a:off x="5158005" y="3875284"/>
                <a:ext cx="31405" cy="27001"/>
                <a:chOff x="5158005" y="3875284"/>
                <a:chExt cx="31405" cy="27001"/>
              </a:xfrm>
            </p:grpSpPr>
            <p:sp>
              <p:nvSpPr>
                <p:cNvPr id="3502" name="Google Shape;3502;p8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81"/>
              <p:cNvGrpSpPr/>
              <p:nvPr/>
            </p:nvGrpSpPr>
            <p:grpSpPr>
              <a:xfrm>
                <a:off x="5233163" y="3764545"/>
                <a:ext cx="31499" cy="26898"/>
                <a:chOff x="5233163" y="3764545"/>
                <a:chExt cx="31499" cy="26898"/>
              </a:xfrm>
            </p:grpSpPr>
            <p:sp>
              <p:nvSpPr>
                <p:cNvPr id="3505" name="Google Shape;3505;p8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1"/>
              <p:cNvGrpSpPr/>
              <p:nvPr/>
            </p:nvGrpSpPr>
            <p:grpSpPr>
              <a:xfrm>
                <a:off x="5276168" y="3805545"/>
                <a:ext cx="31499" cy="26906"/>
                <a:chOff x="5276168" y="3805545"/>
                <a:chExt cx="31499" cy="26906"/>
              </a:xfrm>
            </p:grpSpPr>
            <p:sp>
              <p:nvSpPr>
                <p:cNvPr id="3508" name="Google Shape;3508;p8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81"/>
              <p:cNvGrpSpPr/>
              <p:nvPr/>
            </p:nvGrpSpPr>
            <p:grpSpPr>
              <a:xfrm>
                <a:off x="5294053" y="3851933"/>
                <a:ext cx="31405" cy="26945"/>
                <a:chOff x="5294053" y="3851933"/>
                <a:chExt cx="31405" cy="26945"/>
              </a:xfrm>
            </p:grpSpPr>
            <p:sp>
              <p:nvSpPr>
                <p:cNvPr id="3511" name="Google Shape;3511;p8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81"/>
              <p:cNvGrpSpPr/>
              <p:nvPr/>
            </p:nvGrpSpPr>
            <p:grpSpPr>
              <a:xfrm>
                <a:off x="5341723" y="3851902"/>
                <a:ext cx="31405" cy="26977"/>
                <a:chOff x="5341723" y="3851902"/>
                <a:chExt cx="31405" cy="26977"/>
              </a:xfrm>
            </p:grpSpPr>
            <p:sp>
              <p:nvSpPr>
                <p:cNvPr id="3514" name="Google Shape;3514;p8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81"/>
              <p:cNvGrpSpPr/>
              <p:nvPr/>
            </p:nvGrpSpPr>
            <p:grpSpPr>
              <a:xfrm>
                <a:off x="5054871" y="3507855"/>
                <a:ext cx="31405" cy="26993"/>
                <a:chOff x="5054871" y="3507855"/>
                <a:chExt cx="31405" cy="26993"/>
              </a:xfrm>
            </p:grpSpPr>
            <p:sp>
              <p:nvSpPr>
                <p:cNvPr id="3517" name="Google Shape;3517;p8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81"/>
              <p:cNvGrpSpPr/>
              <p:nvPr/>
            </p:nvGrpSpPr>
            <p:grpSpPr>
              <a:xfrm>
                <a:off x="4876579" y="3675325"/>
                <a:ext cx="31405" cy="26969"/>
                <a:chOff x="4876579" y="3675325"/>
                <a:chExt cx="31405" cy="26969"/>
              </a:xfrm>
            </p:grpSpPr>
            <p:sp>
              <p:nvSpPr>
                <p:cNvPr id="3520" name="Google Shape;3520;p8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81"/>
              <p:cNvGrpSpPr/>
              <p:nvPr/>
            </p:nvGrpSpPr>
            <p:grpSpPr>
              <a:xfrm>
                <a:off x="4842233" y="3688333"/>
                <a:ext cx="31405" cy="26993"/>
                <a:chOff x="4842233" y="3688333"/>
                <a:chExt cx="31405" cy="26993"/>
              </a:xfrm>
            </p:grpSpPr>
            <p:sp>
              <p:nvSpPr>
                <p:cNvPr id="3523" name="Google Shape;3523;p8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81"/>
              <p:cNvGrpSpPr/>
              <p:nvPr/>
            </p:nvGrpSpPr>
            <p:grpSpPr>
              <a:xfrm>
                <a:off x="5187876" y="3608032"/>
                <a:ext cx="31405" cy="27001"/>
                <a:chOff x="5187876" y="3608032"/>
                <a:chExt cx="31405" cy="27001"/>
              </a:xfrm>
            </p:grpSpPr>
            <p:sp>
              <p:nvSpPr>
                <p:cNvPr id="3526" name="Google Shape;3526;p8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8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81"/>
              <p:cNvGrpSpPr/>
              <p:nvPr/>
            </p:nvGrpSpPr>
            <p:grpSpPr>
              <a:xfrm>
                <a:off x="5269224" y="3304167"/>
                <a:ext cx="40253" cy="34402"/>
                <a:chOff x="5269224" y="3304167"/>
                <a:chExt cx="40253" cy="34402"/>
              </a:xfrm>
            </p:grpSpPr>
            <p:sp>
              <p:nvSpPr>
                <p:cNvPr id="3531" name="Google Shape;3531;p8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81"/>
              <p:cNvGrpSpPr/>
              <p:nvPr/>
            </p:nvGrpSpPr>
            <p:grpSpPr>
              <a:xfrm>
                <a:off x="5327354" y="3476615"/>
                <a:ext cx="49864" cy="42723"/>
                <a:chOff x="5327354" y="3476615"/>
                <a:chExt cx="49864" cy="42723"/>
              </a:xfrm>
            </p:grpSpPr>
            <p:sp>
              <p:nvSpPr>
                <p:cNvPr id="3534" name="Google Shape;3534;p8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8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81"/>
              <p:cNvGrpSpPr/>
              <p:nvPr/>
            </p:nvGrpSpPr>
            <p:grpSpPr>
              <a:xfrm>
                <a:off x="5341723" y="3775957"/>
                <a:ext cx="31405" cy="26898"/>
                <a:chOff x="5341723" y="3775957"/>
                <a:chExt cx="31405" cy="26898"/>
              </a:xfrm>
            </p:grpSpPr>
            <p:sp>
              <p:nvSpPr>
                <p:cNvPr id="3539" name="Google Shape;3539;p8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81"/>
              <p:cNvGrpSpPr/>
              <p:nvPr/>
            </p:nvGrpSpPr>
            <p:grpSpPr>
              <a:xfrm>
                <a:off x="5439053" y="3699274"/>
                <a:ext cx="31405" cy="26898"/>
                <a:chOff x="5439053" y="3699274"/>
                <a:chExt cx="31405" cy="26898"/>
              </a:xfrm>
            </p:grpSpPr>
            <p:sp>
              <p:nvSpPr>
                <p:cNvPr id="3542" name="Google Shape;3542;p8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81"/>
              <p:cNvGrpSpPr/>
              <p:nvPr/>
            </p:nvGrpSpPr>
            <p:grpSpPr>
              <a:xfrm>
                <a:off x="5412414" y="3622307"/>
                <a:ext cx="31499" cy="26993"/>
                <a:chOff x="5412414" y="3622307"/>
                <a:chExt cx="31499" cy="26993"/>
              </a:xfrm>
            </p:grpSpPr>
            <p:sp>
              <p:nvSpPr>
                <p:cNvPr id="3545" name="Google Shape;3545;p8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81"/>
              <p:cNvGrpSpPr/>
              <p:nvPr/>
            </p:nvGrpSpPr>
            <p:grpSpPr>
              <a:xfrm>
                <a:off x="5476254" y="3473949"/>
                <a:ext cx="26835" cy="26930"/>
                <a:chOff x="5476254" y="3473949"/>
                <a:chExt cx="26835" cy="26930"/>
              </a:xfrm>
            </p:grpSpPr>
            <p:sp>
              <p:nvSpPr>
                <p:cNvPr id="3548" name="Google Shape;3548;p8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81"/>
              <p:cNvGrpSpPr/>
              <p:nvPr/>
            </p:nvGrpSpPr>
            <p:grpSpPr>
              <a:xfrm>
                <a:off x="5564547" y="3481594"/>
                <a:ext cx="31397" cy="26898"/>
                <a:chOff x="5564547" y="3481594"/>
                <a:chExt cx="31397" cy="26898"/>
              </a:xfrm>
            </p:grpSpPr>
            <p:sp>
              <p:nvSpPr>
                <p:cNvPr id="3551" name="Google Shape;3551;p8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81"/>
              <p:cNvGrpSpPr/>
              <p:nvPr/>
            </p:nvGrpSpPr>
            <p:grpSpPr>
              <a:xfrm>
                <a:off x="5534101" y="3470174"/>
                <a:ext cx="31397" cy="26906"/>
                <a:chOff x="5534101" y="3470174"/>
                <a:chExt cx="31397" cy="26906"/>
              </a:xfrm>
            </p:grpSpPr>
            <p:sp>
              <p:nvSpPr>
                <p:cNvPr id="3554" name="Google Shape;3554;p8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81"/>
              <p:cNvGrpSpPr/>
              <p:nvPr/>
            </p:nvGrpSpPr>
            <p:grpSpPr>
              <a:xfrm>
                <a:off x="5610879" y="3314486"/>
                <a:ext cx="31499" cy="26938"/>
                <a:chOff x="5610879" y="3314486"/>
                <a:chExt cx="31499" cy="26938"/>
              </a:xfrm>
            </p:grpSpPr>
            <p:sp>
              <p:nvSpPr>
                <p:cNvPr id="3557" name="Google Shape;3557;p8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81"/>
              <p:cNvGrpSpPr/>
              <p:nvPr/>
            </p:nvGrpSpPr>
            <p:grpSpPr>
              <a:xfrm>
                <a:off x="4834525" y="3501382"/>
                <a:ext cx="31499" cy="26898"/>
                <a:chOff x="4834525" y="3501382"/>
                <a:chExt cx="31499" cy="26898"/>
              </a:xfrm>
            </p:grpSpPr>
            <p:sp>
              <p:nvSpPr>
                <p:cNvPr id="3560" name="Google Shape;3560;p8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81"/>
              <p:cNvGrpSpPr/>
              <p:nvPr/>
            </p:nvGrpSpPr>
            <p:grpSpPr>
              <a:xfrm>
                <a:off x="4898460" y="3580158"/>
                <a:ext cx="31405" cy="26898"/>
                <a:chOff x="4898460" y="3580158"/>
                <a:chExt cx="31405" cy="26898"/>
              </a:xfrm>
            </p:grpSpPr>
            <p:sp>
              <p:nvSpPr>
                <p:cNvPr id="3563" name="Google Shape;3563;p8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81"/>
              <p:cNvGrpSpPr/>
              <p:nvPr/>
            </p:nvGrpSpPr>
            <p:grpSpPr>
              <a:xfrm>
                <a:off x="4882667" y="3608032"/>
                <a:ext cx="31499" cy="27001"/>
                <a:chOff x="4882667" y="3608032"/>
                <a:chExt cx="31499" cy="27001"/>
              </a:xfrm>
            </p:grpSpPr>
            <p:sp>
              <p:nvSpPr>
                <p:cNvPr id="3566" name="Google Shape;3566;p8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81"/>
              <p:cNvGrpSpPr/>
              <p:nvPr/>
            </p:nvGrpSpPr>
            <p:grpSpPr>
              <a:xfrm>
                <a:off x="4843373" y="3631407"/>
                <a:ext cx="16273" cy="16186"/>
                <a:chOff x="4843373" y="3631407"/>
                <a:chExt cx="16273" cy="16186"/>
              </a:xfrm>
            </p:grpSpPr>
            <p:sp>
              <p:nvSpPr>
                <p:cNvPr id="3569" name="Google Shape;3569;p8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81"/>
              <p:cNvGrpSpPr/>
              <p:nvPr/>
            </p:nvGrpSpPr>
            <p:grpSpPr>
              <a:xfrm>
                <a:off x="4727773" y="3591578"/>
                <a:ext cx="31499" cy="26898"/>
                <a:chOff x="4727773" y="3591578"/>
                <a:chExt cx="31499" cy="26898"/>
              </a:xfrm>
            </p:grpSpPr>
            <p:sp>
              <p:nvSpPr>
                <p:cNvPr id="3572" name="Google Shape;3572;p8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8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81"/>
              <p:cNvGrpSpPr/>
              <p:nvPr/>
            </p:nvGrpSpPr>
            <p:grpSpPr>
              <a:xfrm>
                <a:off x="4609421" y="3577398"/>
                <a:ext cx="31499" cy="27001"/>
                <a:chOff x="4609421" y="3577398"/>
                <a:chExt cx="31499" cy="27001"/>
              </a:xfrm>
            </p:grpSpPr>
            <p:sp>
              <p:nvSpPr>
                <p:cNvPr id="3577" name="Google Shape;3577;p8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81"/>
              <p:cNvGrpSpPr/>
              <p:nvPr/>
            </p:nvGrpSpPr>
            <p:grpSpPr>
              <a:xfrm>
                <a:off x="4649289" y="3577398"/>
                <a:ext cx="31499" cy="27001"/>
                <a:chOff x="4649289" y="3577398"/>
                <a:chExt cx="31499" cy="27001"/>
              </a:xfrm>
            </p:grpSpPr>
            <p:sp>
              <p:nvSpPr>
                <p:cNvPr id="3580" name="Google Shape;3580;p8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81"/>
              <p:cNvGrpSpPr/>
              <p:nvPr/>
            </p:nvGrpSpPr>
            <p:grpSpPr>
              <a:xfrm>
                <a:off x="4605614" y="3639523"/>
                <a:ext cx="31499" cy="26906"/>
                <a:chOff x="4605614" y="3639523"/>
                <a:chExt cx="31499" cy="26906"/>
              </a:xfrm>
            </p:grpSpPr>
            <p:sp>
              <p:nvSpPr>
                <p:cNvPr id="3583" name="Google Shape;3583;p8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81"/>
              <p:cNvGrpSpPr/>
              <p:nvPr/>
            </p:nvGrpSpPr>
            <p:grpSpPr>
              <a:xfrm>
                <a:off x="4785149" y="3618846"/>
                <a:ext cx="26930" cy="26843"/>
                <a:chOff x="4785149" y="3618846"/>
                <a:chExt cx="26930" cy="26843"/>
              </a:xfrm>
            </p:grpSpPr>
            <p:sp>
              <p:nvSpPr>
                <p:cNvPr id="3586" name="Google Shape;3586;p8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81"/>
              <p:cNvGrpSpPr/>
              <p:nvPr/>
            </p:nvGrpSpPr>
            <p:grpSpPr>
              <a:xfrm>
                <a:off x="4810167" y="3601567"/>
                <a:ext cx="31405" cy="26898"/>
                <a:chOff x="4810167" y="3601567"/>
                <a:chExt cx="31405" cy="26898"/>
              </a:xfrm>
            </p:grpSpPr>
            <p:sp>
              <p:nvSpPr>
                <p:cNvPr id="3589" name="Google Shape;3589;p8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81"/>
              <p:cNvGrpSpPr/>
              <p:nvPr/>
            </p:nvGrpSpPr>
            <p:grpSpPr>
              <a:xfrm>
                <a:off x="4831002" y="3373230"/>
                <a:ext cx="31405" cy="26898"/>
                <a:chOff x="4831002" y="3373230"/>
                <a:chExt cx="31405" cy="26898"/>
              </a:xfrm>
            </p:grpSpPr>
            <p:sp>
              <p:nvSpPr>
                <p:cNvPr id="3592" name="Google Shape;3592;p8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81"/>
              <p:cNvGrpSpPr/>
              <p:nvPr/>
            </p:nvGrpSpPr>
            <p:grpSpPr>
              <a:xfrm>
                <a:off x="4719311" y="3355054"/>
                <a:ext cx="31499" cy="27001"/>
                <a:chOff x="4719311" y="3355054"/>
                <a:chExt cx="31499" cy="27001"/>
              </a:xfrm>
            </p:grpSpPr>
            <p:sp>
              <p:nvSpPr>
                <p:cNvPr id="3595" name="Google Shape;3595;p8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81"/>
              <p:cNvGrpSpPr/>
              <p:nvPr/>
            </p:nvGrpSpPr>
            <p:grpSpPr>
              <a:xfrm>
                <a:off x="4798755" y="3450260"/>
                <a:ext cx="26930" cy="26930"/>
                <a:chOff x="4798755" y="3450260"/>
                <a:chExt cx="26930" cy="26930"/>
              </a:xfrm>
            </p:grpSpPr>
            <p:sp>
              <p:nvSpPr>
                <p:cNvPr id="3598" name="Google Shape;3598;p8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81"/>
              <p:cNvGrpSpPr/>
              <p:nvPr/>
            </p:nvGrpSpPr>
            <p:grpSpPr>
              <a:xfrm>
                <a:off x="4645576" y="3467555"/>
                <a:ext cx="31405" cy="26953"/>
                <a:chOff x="4645576" y="3467555"/>
                <a:chExt cx="31405" cy="26953"/>
              </a:xfrm>
            </p:grpSpPr>
            <p:sp>
              <p:nvSpPr>
                <p:cNvPr id="3601" name="Google Shape;3601;p8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81"/>
              <p:cNvGrpSpPr/>
              <p:nvPr/>
            </p:nvGrpSpPr>
            <p:grpSpPr>
              <a:xfrm>
                <a:off x="4687631" y="3583965"/>
                <a:ext cx="31499" cy="26898"/>
                <a:chOff x="4687631" y="3583965"/>
                <a:chExt cx="31499" cy="26898"/>
              </a:xfrm>
            </p:grpSpPr>
            <p:sp>
              <p:nvSpPr>
                <p:cNvPr id="3604" name="Google Shape;3604;p8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81"/>
              <p:cNvGrpSpPr/>
              <p:nvPr/>
            </p:nvGrpSpPr>
            <p:grpSpPr>
              <a:xfrm>
                <a:off x="4719311" y="3471314"/>
                <a:ext cx="31499" cy="27001"/>
                <a:chOff x="4719311" y="3471314"/>
                <a:chExt cx="31499" cy="27001"/>
              </a:xfrm>
            </p:grpSpPr>
            <p:sp>
              <p:nvSpPr>
                <p:cNvPr id="3607" name="Google Shape;3607;p8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81"/>
              <p:cNvGrpSpPr/>
              <p:nvPr/>
            </p:nvGrpSpPr>
            <p:grpSpPr>
              <a:xfrm>
                <a:off x="4719311" y="3434404"/>
                <a:ext cx="31499" cy="26898"/>
                <a:chOff x="4719311" y="3434404"/>
                <a:chExt cx="31499" cy="26898"/>
              </a:xfrm>
            </p:grpSpPr>
            <p:sp>
              <p:nvSpPr>
                <p:cNvPr id="3610" name="Google Shape;3610;p8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81"/>
              <p:cNvGrpSpPr/>
              <p:nvPr/>
            </p:nvGrpSpPr>
            <p:grpSpPr>
              <a:xfrm>
                <a:off x="4768876" y="3401772"/>
                <a:ext cx="31499" cy="26898"/>
                <a:chOff x="4768876" y="3401772"/>
                <a:chExt cx="31499" cy="26898"/>
              </a:xfrm>
            </p:grpSpPr>
            <p:sp>
              <p:nvSpPr>
                <p:cNvPr id="3613" name="Google Shape;3613;p8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81"/>
              <p:cNvGrpSpPr/>
              <p:nvPr/>
            </p:nvGrpSpPr>
            <p:grpSpPr>
              <a:xfrm>
                <a:off x="4762214" y="3471377"/>
                <a:ext cx="26938" cy="26938"/>
                <a:chOff x="4762214" y="3471377"/>
                <a:chExt cx="26938" cy="26938"/>
              </a:xfrm>
            </p:grpSpPr>
            <p:sp>
              <p:nvSpPr>
                <p:cNvPr id="3616" name="Google Shape;3616;p8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81"/>
              <p:cNvGrpSpPr/>
              <p:nvPr/>
            </p:nvGrpSpPr>
            <p:grpSpPr>
              <a:xfrm>
                <a:off x="4790473" y="3344782"/>
                <a:ext cx="31405" cy="26898"/>
                <a:chOff x="4790473" y="3344782"/>
                <a:chExt cx="31405" cy="26898"/>
              </a:xfrm>
            </p:grpSpPr>
            <p:sp>
              <p:nvSpPr>
                <p:cNvPr id="3619" name="Google Shape;3619;p8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81"/>
              <p:cNvGrpSpPr/>
              <p:nvPr/>
            </p:nvGrpSpPr>
            <p:grpSpPr>
              <a:xfrm>
                <a:off x="4823774" y="3950733"/>
                <a:ext cx="37398" cy="32034"/>
                <a:chOff x="4823774" y="3950733"/>
                <a:chExt cx="37398" cy="32034"/>
              </a:xfrm>
            </p:grpSpPr>
            <p:sp>
              <p:nvSpPr>
                <p:cNvPr id="3622" name="Google Shape;3622;p8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81"/>
              <p:cNvGrpSpPr/>
              <p:nvPr/>
            </p:nvGrpSpPr>
            <p:grpSpPr>
              <a:xfrm>
                <a:off x="4823396" y="4110566"/>
                <a:ext cx="31405" cy="26906"/>
                <a:chOff x="4823396" y="4110566"/>
                <a:chExt cx="31405" cy="26906"/>
              </a:xfrm>
            </p:grpSpPr>
            <p:sp>
              <p:nvSpPr>
                <p:cNvPr id="3625" name="Google Shape;3625;p8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81"/>
              <p:cNvGrpSpPr/>
              <p:nvPr/>
            </p:nvGrpSpPr>
            <p:grpSpPr>
              <a:xfrm>
                <a:off x="4838332" y="3821150"/>
                <a:ext cx="31499" cy="26898"/>
                <a:chOff x="4838332" y="3821150"/>
                <a:chExt cx="31499" cy="26898"/>
              </a:xfrm>
            </p:grpSpPr>
            <p:sp>
              <p:nvSpPr>
                <p:cNvPr id="3628" name="Google Shape;3628;p8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81"/>
              <p:cNvGrpSpPr/>
              <p:nvPr/>
            </p:nvGrpSpPr>
            <p:grpSpPr>
              <a:xfrm>
                <a:off x="4661275" y="3815007"/>
                <a:ext cx="36824" cy="31523"/>
                <a:chOff x="4661275" y="3815007"/>
                <a:chExt cx="36824" cy="31523"/>
              </a:xfrm>
            </p:grpSpPr>
            <p:sp>
              <p:nvSpPr>
                <p:cNvPr id="3631" name="Google Shape;3631;p8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81"/>
              <p:cNvGrpSpPr/>
              <p:nvPr/>
            </p:nvGrpSpPr>
            <p:grpSpPr>
              <a:xfrm>
                <a:off x="4558998" y="3851037"/>
                <a:ext cx="33591" cy="28699"/>
                <a:chOff x="4558998" y="3851037"/>
                <a:chExt cx="33591" cy="28699"/>
              </a:xfrm>
            </p:grpSpPr>
            <p:sp>
              <p:nvSpPr>
                <p:cNvPr id="3634" name="Google Shape;3634;p8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81"/>
              <p:cNvGrpSpPr/>
              <p:nvPr/>
            </p:nvGrpSpPr>
            <p:grpSpPr>
              <a:xfrm>
                <a:off x="4696762" y="3638587"/>
                <a:ext cx="33591" cy="28794"/>
                <a:chOff x="4696762" y="3638587"/>
                <a:chExt cx="33591" cy="28794"/>
              </a:xfrm>
            </p:grpSpPr>
            <p:sp>
              <p:nvSpPr>
                <p:cNvPr id="3637" name="Google Shape;3637;p8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81"/>
              <p:cNvGrpSpPr/>
              <p:nvPr/>
            </p:nvGrpSpPr>
            <p:grpSpPr>
              <a:xfrm>
                <a:off x="4929479" y="3939140"/>
                <a:ext cx="33497" cy="28692"/>
                <a:chOff x="4929479" y="3939140"/>
                <a:chExt cx="33497" cy="28692"/>
              </a:xfrm>
            </p:grpSpPr>
            <p:sp>
              <p:nvSpPr>
                <p:cNvPr id="3640" name="Google Shape;3640;p8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81"/>
              <p:cNvGrpSpPr/>
              <p:nvPr/>
            </p:nvGrpSpPr>
            <p:grpSpPr>
              <a:xfrm>
                <a:off x="4907119" y="3986039"/>
                <a:ext cx="33497" cy="28699"/>
                <a:chOff x="4907119" y="3986039"/>
                <a:chExt cx="33497" cy="28699"/>
              </a:xfrm>
            </p:grpSpPr>
            <p:sp>
              <p:nvSpPr>
                <p:cNvPr id="3643" name="Google Shape;3643;p8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81"/>
              <p:cNvGrpSpPr/>
              <p:nvPr/>
            </p:nvGrpSpPr>
            <p:grpSpPr>
              <a:xfrm>
                <a:off x="4911783" y="4048102"/>
                <a:ext cx="33591" cy="28762"/>
                <a:chOff x="4911783" y="4048102"/>
                <a:chExt cx="33591" cy="28762"/>
              </a:xfrm>
            </p:grpSpPr>
            <p:sp>
              <p:nvSpPr>
                <p:cNvPr id="3646" name="Google Shape;3646;p8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8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81"/>
              <p:cNvGrpSpPr/>
              <p:nvPr/>
            </p:nvGrpSpPr>
            <p:grpSpPr>
              <a:xfrm>
                <a:off x="4762623" y="3837847"/>
                <a:ext cx="42416" cy="36273"/>
                <a:chOff x="4762623" y="3837847"/>
                <a:chExt cx="42416" cy="36273"/>
              </a:xfrm>
            </p:grpSpPr>
            <p:sp>
              <p:nvSpPr>
                <p:cNvPr id="3651" name="Google Shape;3651;p8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81"/>
              <p:cNvGrpSpPr/>
              <p:nvPr/>
            </p:nvGrpSpPr>
            <p:grpSpPr>
              <a:xfrm>
                <a:off x="4746044" y="4104966"/>
                <a:ext cx="33497" cy="28699"/>
                <a:chOff x="4746044" y="4104966"/>
                <a:chExt cx="33497" cy="28699"/>
              </a:xfrm>
            </p:grpSpPr>
            <p:sp>
              <p:nvSpPr>
                <p:cNvPr id="3654" name="Google Shape;3654;p8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81"/>
              <p:cNvGrpSpPr/>
              <p:nvPr/>
            </p:nvGrpSpPr>
            <p:grpSpPr>
              <a:xfrm>
                <a:off x="4859646" y="4162554"/>
                <a:ext cx="33591" cy="28762"/>
                <a:chOff x="4859646" y="4162554"/>
                <a:chExt cx="33591" cy="28762"/>
              </a:xfrm>
            </p:grpSpPr>
            <p:sp>
              <p:nvSpPr>
                <p:cNvPr id="3657" name="Google Shape;3657;p8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81"/>
            <p:cNvGrpSpPr/>
            <p:nvPr/>
          </p:nvGrpSpPr>
          <p:grpSpPr>
            <a:xfrm>
              <a:off x="3597785" y="3274438"/>
              <a:ext cx="855610" cy="1122100"/>
              <a:chOff x="3597785" y="3274438"/>
              <a:chExt cx="855610" cy="1122100"/>
            </a:xfrm>
          </p:grpSpPr>
          <p:grpSp>
            <p:nvGrpSpPr>
              <p:cNvPr id="3660" name="Google Shape;3660;p81"/>
              <p:cNvGrpSpPr/>
              <p:nvPr/>
            </p:nvGrpSpPr>
            <p:grpSpPr>
              <a:xfrm>
                <a:off x="3617857" y="3284717"/>
                <a:ext cx="826785" cy="1099165"/>
                <a:chOff x="3617857" y="3284717"/>
                <a:chExt cx="826785" cy="1099165"/>
              </a:xfrm>
            </p:grpSpPr>
            <p:sp>
              <p:nvSpPr>
                <p:cNvPr id="3661" name="Google Shape;3661;p8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81"/>
              <p:cNvGrpSpPr/>
              <p:nvPr/>
            </p:nvGrpSpPr>
            <p:grpSpPr>
              <a:xfrm>
                <a:off x="4180904" y="4251758"/>
                <a:ext cx="37783" cy="32420"/>
                <a:chOff x="4180904" y="4251758"/>
                <a:chExt cx="37783" cy="32420"/>
              </a:xfrm>
            </p:grpSpPr>
            <p:sp>
              <p:nvSpPr>
                <p:cNvPr id="3718" name="Google Shape;3718;p8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81"/>
              <p:cNvGrpSpPr/>
              <p:nvPr/>
            </p:nvGrpSpPr>
            <p:grpSpPr>
              <a:xfrm>
                <a:off x="4201644" y="4081324"/>
                <a:ext cx="37783" cy="32364"/>
                <a:chOff x="4201644" y="4081324"/>
                <a:chExt cx="37783" cy="32364"/>
              </a:xfrm>
            </p:grpSpPr>
            <p:sp>
              <p:nvSpPr>
                <p:cNvPr id="3721" name="Google Shape;3721;p8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81"/>
              <p:cNvGrpSpPr/>
              <p:nvPr/>
            </p:nvGrpSpPr>
            <p:grpSpPr>
              <a:xfrm>
                <a:off x="4284416" y="3887428"/>
                <a:ext cx="37783" cy="32451"/>
                <a:chOff x="4284416" y="3887428"/>
                <a:chExt cx="37783" cy="32451"/>
              </a:xfrm>
            </p:grpSpPr>
            <p:sp>
              <p:nvSpPr>
                <p:cNvPr id="3724" name="Google Shape;3724;p8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81"/>
              <p:cNvGrpSpPr/>
              <p:nvPr/>
            </p:nvGrpSpPr>
            <p:grpSpPr>
              <a:xfrm>
                <a:off x="4223721" y="3860404"/>
                <a:ext cx="37870" cy="32364"/>
                <a:chOff x="4223721" y="3860404"/>
                <a:chExt cx="37870" cy="32364"/>
              </a:xfrm>
            </p:grpSpPr>
            <p:sp>
              <p:nvSpPr>
                <p:cNvPr id="3727" name="Google Shape;3727;p8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81"/>
              <p:cNvGrpSpPr/>
              <p:nvPr/>
            </p:nvGrpSpPr>
            <p:grpSpPr>
              <a:xfrm>
                <a:off x="4104889" y="3699242"/>
                <a:ext cx="37776" cy="32357"/>
                <a:chOff x="4104889" y="3699242"/>
                <a:chExt cx="37776" cy="32357"/>
              </a:xfrm>
            </p:grpSpPr>
            <p:sp>
              <p:nvSpPr>
                <p:cNvPr id="3730" name="Google Shape;3730;p8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81"/>
              <p:cNvGrpSpPr/>
              <p:nvPr/>
            </p:nvGrpSpPr>
            <p:grpSpPr>
              <a:xfrm>
                <a:off x="4143608" y="3475121"/>
                <a:ext cx="37878" cy="32420"/>
                <a:chOff x="4143608" y="3475121"/>
                <a:chExt cx="37878" cy="32420"/>
              </a:xfrm>
            </p:grpSpPr>
            <p:sp>
              <p:nvSpPr>
                <p:cNvPr id="3733" name="Google Shape;3733;p8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81"/>
              <p:cNvGrpSpPr/>
              <p:nvPr/>
            </p:nvGrpSpPr>
            <p:grpSpPr>
              <a:xfrm>
                <a:off x="4217248" y="3570893"/>
                <a:ext cx="37776" cy="32364"/>
                <a:chOff x="4217248" y="3570893"/>
                <a:chExt cx="37776" cy="32364"/>
              </a:xfrm>
            </p:grpSpPr>
            <p:sp>
              <p:nvSpPr>
                <p:cNvPr id="3736" name="Google Shape;3736;p8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81"/>
              <p:cNvGrpSpPr/>
              <p:nvPr/>
            </p:nvGrpSpPr>
            <p:grpSpPr>
              <a:xfrm>
                <a:off x="4255307" y="3431612"/>
                <a:ext cx="37776" cy="32451"/>
                <a:chOff x="4255307" y="3431612"/>
                <a:chExt cx="37776" cy="32451"/>
              </a:xfrm>
            </p:grpSpPr>
            <p:sp>
              <p:nvSpPr>
                <p:cNvPr id="3739" name="Google Shape;3739;p8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81"/>
              <p:cNvGrpSpPr/>
              <p:nvPr/>
            </p:nvGrpSpPr>
            <p:grpSpPr>
              <a:xfrm>
                <a:off x="3853052" y="3577398"/>
                <a:ext cx="37776" cy="32420"/>
                <a:chOff x="3853052" y="3577398"/>
                <a:chExt cx="37776" cy="32420"/>
              </a:xfrm>
            </p:grpSpPr>
            <p:sp>
              <p:nvSpPr>
                <p:cNvPr id="3742" name="Google Shape;3742;p8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81"/>
              <p:cNvGrpSpPr/>
              <p:nvPr/>
            </p:nvGrpSpPr>
            <p:grpSpPr>
              <a:xfrm>
                <a:off x="4039908" y="3412107"/>
                <a:ext cx="37776" cy="32357"/>
                <a:chOff x="4039908" y="3412107"/>
                <a:chExt cx="37776" cy="32357"/>
              </a:xfrm>
            </p:grpSpPr>
            <p:sp>
              <p:nvSpPr>
                <p:cNvPr id="3745" name="Google Shape;3745;p8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81"/>
              <p:cNvGrpSpPr/>
              <p:nvPr/>
            </p:nvGrpSpPr>
            <p:grpSpPr>
              <a:xfrm>
                <a:off x="4017360" y="3342061"/>
                <a:ext cx="37870" cy="32380"/>
                <a:chOff x="4017360" y="3342061"/>
                <a:chExt cx="37870" cy="32380"/>
              </a:xfrm>
            </p:grpSpPr>
            <p:sp>
              <p:nvSpPr>
                <p:cNvPr id="3748" name="Google Shape;3748;p8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8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81"/>
              <p:cNvGrpSpPr/>
              <p:nvPr/>
            </p:nvGrpSpPr>
            <p:grpSpPr>
              <a:xfrm>
                <a:off x="3750870" y="3418650"/>
                <a:ext cx="37776" cy="32380"/>
                <a:chOff x="3750870" y="3418650"/>
                <a:chExt cx="37776" cy="32380"/>
              </a:xfrm>
            </p:grpSpPr>
            <p:sp>
              <p:nvSpPr>
                <p:cNvPr id="3753" name="Google Shape;3753;p8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81"/>
              <p:cNvGrpSpPr/>
              <p:nvPr/>
            </p:nvGrpSpPr>
            <p:grpSpPr>
              <a:xfrm>
                <a:off x="3632509" y="3274438"/>
                <a:ext cx="37783" cy="32357"/>
                <a:chOff x="3632509" y="3274438"/>
                <a:chExt cx="37783" cy="32357"/>
              </a:xfrm>
            </p:grpSpPr>
            <p:sp>
              <p:nvSpPr>
                <p:cNvPr id="3756" name="Google Shape;3756;p8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81"/>
              <p:cNvGrpSpPr/>
              <p:nvPr/>
            </p:nvGrpSpPr>
            <p:grpSpPr>
              <a:xfrm>
                <a:off x="3906424" y="3297561"/>
                <a:ext cx="37776" cy="32451"/>
                <a:chOff x="3906424" y="3297561"/>
                <a:chExt cx="37776" cy="32451"/>
              </a:xfrm>
            </p:grpSpPr>
            <p:sp>
              <p:nvSpPr>
                <p:cNvPr id="3759" name="Google Shape;3759;p8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81"/>
              <p:cNvGrpSpPr/>
              <p:nvPr/>
            </p:nvGrpSpPr>
            <p:grpSpPr>
              <a:xfrm>
                <a:off x="3866084" y="3412107"/>
                <a:ext cx="37776" cy="32357"/>
                <a:chOff x="3866084" y="3412107"/>
                <a:chExt cx="37776" cy="32357"/>
              </a:xfrm>
            </p:grpSpPr>
            <p:sp>
              <p:nvSpPr>
                <p:cNvPr id="3762" name="Google Shape;3762;p8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81"/>
              <p:cNvGrpSpPr/>
              <p:nvPr/>
            </p:nvGrpSpPr>
            <p:grpSpPr>
              <a:xfrm>
                <a:off x="4023919" y="3766409"/>
                <a:ext cx="37783" cy="32357"/>
                <a:chOff x="4023919" y="3766409"/>
                <a:chExt cx="37783" cy="32357"/>
              </a:xfrm>
            </p:grpSpPr>
            <p:sp>
              <p:nvSpPr>
                <p:cNvPr id="3765" name="Google Shape;3765;p8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81"/>
              <p:cNvGrpSpPr/>
              <p:nvPr/>
            </p:nvGrpSpPr>
            <p:grpSpPr>
              <a:xfrm>
                <a:off x="3973882" y="3779449"/>
                <a:ext cx="37776" cy="32357"/>
                <a:chOff x="3973882" y="3779449"/>
                <a:chExt cx="37776" cy="32357"/>
              </a:xfrm>
            </p:grpSpPr>
            <p:sp>
              <p:nvSpPr>
                <p:cNvPr id="3768" name="Google Shape;3768;p8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81"/>
              <p:cNvGrpSpPr/>
              <p:nvPr/>
            </p:nvGrpSpPr>
            <p:grpSpPr>
              <a:xfrm>
                <a:off x="4073398" y="3838028"/>
                <a:ext cx="37776" cy="32380"/>
                <a:chOff x="4073398" y="3838028"/>
                <a:chExt cx="37776" cy="32380"/>
              </a:xfrm>
            </p:grpSpPr>
            <p:sp>
              <p:nvSpPr>
                <p:cNvPr id="3771" name="Google Shape;3771;p8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81"/>
              <p:cNvGrpSpPr/>
              <p:nvPr/>
            </p:nvGrpSpPr>
            <p:grpSpPr>
              <a:xfrm>
                <a:off x="4342672" y="4144496"/>
                <a:ext cx="37752" cy="32364"/>
                <a:chOff x="4342672" y="4144496"/>
                <a:chExt cx="37752" cy="32364"/>
              </a:xfrm>
            </p:grpSpPr>
            <p:sp>
              <p:nvSpPr>
                <p:cNvPr id="3774" name="Google Shape;3774;p8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81"/>
              <p:cNvGrpSpPr/>
              <p:nvPr/>
            </p:nvGrpSpPr>
            <p:grpSpPr>
              <a:xfrm>
                <a:off x="4406386" y="4056872"/>
                <a:ext cx="37783" cy="32364"/>
                <a:chOff x="4406386" y="4056872"/>
                <a:chExt cx="37783" cy="32364"/>
              </a:xfrm>
            </p:grpSpPr>
            <p:sp>
              <p:nvSpPr>
                <p:cNvPr id="3777" name="Google Shape;3777;p8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81"/>
              <p:cNvGrpSpPr/>
              <p:nvPr/>
            </p:nvGrpSpPr>
            <p:grpSpPr>
              <a:xfrm>
                <a:off x="4284416" y="4245254"/>
                <a:ext cx="37783" cy="32357"/>
                <a:chOff x="4284416" y="4245254"/>
                <a:chExt cx="37783" cy="32357"/>
              </a:xfrm>
            </p:grpSpPr>
            <p:sp>
              <p:nvSpPr>
                <p:cNvPr id="3780" name="Google Shape;3780;p8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81"/>
              <p:cNvGrpSpPr/>
              <p:nvPr/>
            </p:nvGrpSpPr>
            <p:grpSpPr>
              <a:xfrm>
                <a:off x="4219057" y="4331258"/>
                <a:ext cx="37776" cy="32364"/>
                <a:chOff x="4219057" y="4331258"/>
                <a:chExt cx="37776" cy="32364"/>
              </a:xfrm>
            </p:grpSpPr>
            <p:sp>
              <p:nvSpPr>
                <p:cNvPr id="3783" name="Google Shape;3783;p8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81"/>
              <p:cNvGrpSpPr/>
              <p:nvPr/>
            </p:nvGrpSpPr>
            <p:grpSpPr>
              <a:xfrm>
                <a:off x="4204122" y="4141688"/>
                <a:ext cx="33497" cy="28699"/>
                <a:chOff x="4204122" y="4141688"/>
                <a:chExt cx="33497" cy="28699"/>
              </a:xfrm>
            </p:grpSpPr>
            <p:sp>
              <p:nvSpPr>
                <p:cNvPr id="3786" name="Google Shape;3786;p8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81"/>
              <p:cNvGrpSpPr/>
              <p:nvPr/>
            </p:nvGrpSpPr>
            <p:grpSpPr>
              <a:xfrm>
                <a:off x="4301546" y="4003869"/>
                <a:ext cx="38916" cy="33324"/>
                <a:chOff x="4301546" y="4003869"/>
                <a:chExt cx="38916" cy="33324"/>
              </a:xfrm>
            </p:grpSpPr>
            <p:sp>
              <p:nvSpPr>
                <p:cNvPr id="3789" name="Google Shape;3789;p8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81"/>
              <p:cNvGrpSpPr/>
              <p:nvPr/>
            </p:nvGrpSpPr>
            <p:grpSpPr>
              <a:xfrm>
                <a:off x="4210681" y="3924669"/>
                <a:ext cx="36549" cy="31366"/>
                <a:chOff x="4210681" y="3924669"/>
                <a:chExt cx="36549" cy="31366"/>
              </a:xfrm>
            </p:grpSpPr>
            <p:sp>
              <p:nvSpPr>
                <p:cNvPr id="3792" name="Google Shape;3792;p8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81"/>
              <p:cNvGrpSpPr/>
              <p:nvPr/>
            </p:nvGrpSpPr>
            <p:grpSpPr>
              <a:xfrm>
                <a:off x="3987771" y="3628874"/>
                <a:ext cx="31499" cy="26993"/>
                <a:chOff x="3987771" y="3628874"/>
                <a:chExt cx="31499" cy="26993"/>
              </a:xfrm>
            </p:grpSpPr>
            <p:sp>
              <p:nvSpPr>
                <p:cNvPr id="3795" name="Google Shape;3795;p8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81"/>
              <p:cNvGrpSpPr/>
              <p:nvPr/>
            </p:nvGrpSpPr>
            <p:grpSpPr>
              <a:xfrm>
                <a:off x="4087382" y="3775674"/>
                <a:ext cx="31405" cy="26898"/>
                <a:chOff x="4087382" y="3775674"/>
                <a:chExt cx="31405" cy="26898"/>
              </a:xfrm>
            </p:grpSpPr>
            <p:sp>
              <p:nvSpPr>
                <p:cNvPr id="3798" name="Google Shape;3798;p8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81"/>
              <p:cNvGrpSpPr/>
              <p:nvPr/>
            </p:nvGrpSpPr>
            <p:grpSpPr>
              <a:xfrm>
                <a:off x="4118873" y="3856637"/>
                <a:ext cx="31405" cy="26906"/>
                <a:chOff x="4118873" y="3856637"/>
                <a:chExt cx="31405" cy="26906"/>
              </a:xfrm>
            </p:grpSpPr>
            <p:sp>
              <p:nvSpPr>
                <p:cNvPr id="3801" name="Google Shape;3801;p8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81"/>
              <p:cNvGrpSpPr/>
              <p:nvPr/>
            </p:nvGrpSpPr>
            <p:grpSpPr>
              <a:xfrm>
                <a:off x="4168541" y="3639523"/>
                <a:ext cx="31499" cy="26906"/>
                <a:chOff x="4168541" y="3639523"/>
                <a:chExt cx="31499" cy="26906"/>
              </a:xfrm>
            </p:grpSpPr>
            <p:sp>
              <p:nvSpPr>
                <p:cNvPr id="3804" name="Google Shape;3804;p8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81"/>
              <p:cNvGrpSpPr/>
              <p:nvPr/>
            </p:nvGrpSpPr>
            <p:grpSpPr>
              <a:xfrm>
                <a:off x="3965789" y="3393545"/>
                <a:ext cx="31405" cy="26945"/>
                <a:chOff x="3965789" y="3393545"/>
                <a:chExt cx="31405" cy="26945"/>
              </a:xfrm>
            </p:grpSpPr>
            <p:sp>
              <p:nvSpPr>
                <p:cNvPr id="3807" name="Google Shape;3807;p8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81"/>
              <p:cNvGrpSpPr/>
              <p:nvPr/>
            </p:nvGrpSpPr>
            <p:grpSpPr>
              <a:xfrm>
                <a:off x="3925166" y="3491008"/>
                <a:ext cx="31405" cy="27001"/>
                <a:chOff x="3925166" y="3491008"/>
                <a:chExt cx="31405" cy="27001"/>
              </a:xfrm>
            </p:grpSpPr>
            <p:sp>
              <p:nvSpPr>
                <p:cNvPr id="3810" name="Google Shape;3810;p8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81"/>
              <p:cNvGrpSpPr/>
              <p:nvPr/>
            </p:nvGrpSpPr>
            <p:grpSpPr>
              <a:xfrm>
                <a:off x="3682845" y="3340976"/>
                <a:ext cx="31397" cy="26898"/>
                <a:chOff x="3682845" y="3340976"/>
                <a:chExt cx="31397" cy="26898"/>
              </a:xfrm>
            </p:grpSpPr>
            <p:sp>
              <p:nvSpPr>
                <p:cNvPr id="3813" name="Google Shape;3813;p8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81"/>
              <p:cNvGrpSpPr/>
              <p:nvPr/>
            </p:nvGrpSpPr>
            <p:grpSpPr>
              <a:xfrm>
                <a:off x="3795393" y="3353725"/>
                <a:ext cx="31499" cy="26993"/>
                <a:chOff x="3795393" y="3353725"/>
                <a:chExt cx="31499" cy="26993"/>
              </a:xfrm>
            </p:grpSpPr>
            <p:sp>
              <p:nvSpPr>
                <p:cNvPr id="3816" name="Google Shape;3816;p8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81"/>
              <p:cNvGrpSpPr/>
              <p:nvPr/>
            </p:nvGrpSpPr>
            <p:grpSpPr>
              <a:xfrm>
                <a:off x="4176909" y="4363221"/>
                <a:ext cx="38924" cy="33316"/>
                <a:chOff x="4176909" y="4363221"/>
                <a:chExt cx="38924" cy="33316"/>
              </a:xfrm>
            </p:grpSpPr>
            <p:sp>
              <p:nvSpPr>
                <p:cNvPr id="3819" name="Google Shape;3819;p8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81"/>
              <p:cNvGrpSpPr/>
              <p:nvPr/>
            </p:nvGrpSpPr>
            <p:grpSpPr>
              <a:xfrm>
                <a:off x="4226191" y="4007660"/>
                <a:ext cx="33560" cy="28770"/>
                <a:chOff x="4226191" y="4007660"/>
                <a:chExt cx="33560" cy="28770"/>
              </a:xfrm>
            </p:grpSpPr>
            <p:sp>
              <p:nvSpPr>
                <p:cNvPr id="3822" name="Google Shape;3822;p8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81"/>
              <p:cNvGrpSpPr/>
              <p:nvPr/>
            </p:nvGrpSpPr>
            <p:grpSpPr>
              <a:xfrm>
                <a:off x="3597785" y="3377045"/>
                <a:ext cx="33591" cy="28699"/>
                <a:chOff x="3597785" y="3377045"/>
                <a:chExt cx="33591" cy="28699"/>
              </a:xfrm>
            </p:grpSpPr>
            <p:sp>
              <p:nvSpPr>
                <p:cNvPr id="3825" name="Google Shape;3825;p8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1"/>
              <p:cNvGrpSpPr/>
              <p:nvPr/>
            </p:nvGrpSpPr>
            <p:grpSpPr>
              <a:xfrm>
                <a:off x="3887870" y="3669796"/>
                <a:ext cx="33591" cy="28692"/>
                <a:chOff x="3887870" y="3669796"/>
                <a:chExt cx="33591" cy="28692"/>
              </a:xfrm>
            </p:grpSpPr>
            <p:sp>
              <p:nvSpPr>
                <p:cNvPr id="3828" name="Google Shape;3828;p8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81"/>
              <p:cNvGrpSpPr/>
              <p:nvPr/>
            </p:nvGrpSpPr>
            <p:grpSpPr>
              <a:xfrm>
                <a:off x="3818320" y="3481625"/>
                <a:ext cx="33497" cy="28770"/>
                <a:chOff x="3818320" y="3481625"/>
                <a:chExt cx="33497" cy="28770"/>
              </a:xfrm>
            </p:grpSpPr>
            <p:sp>
              <p:nvSpPr>
                <p:cNvPr id="3831" name="Google Shape;3831;p8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81"/>
              <p:cNvGrpSpPr/>
              <p:nvPr/>
            </p:nvGrpSpPr>
            <p:grpSpPr>
              <a:xfrm>
                <a:off x="4278139" y="4120948"/>
                <a:ext cx="37492" cy="32129"/>
                <a:chOff x="4278139" y="4120948"/>
                <a:chExt cx="37492" cy="32129"/>
              </a:xfrm>
            </p:grpSpPr>
            <p:sp>
              <p:nvSpPr>
                <p:cNvPr id="3834" name="Google Shape;3834;p8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81"/>
              <p:cNvGrpSpPr/>
              <p:nvPr/>
            </p:nvGrpSpPr>
            <p:grpSpPr>
              <a:xfrm>
                <a:off x="4419898" y="3977388"/>
                <a:ext cx="33497" cy="28692"/>
                <a:chOff x="4419898" y="3977388"/>
                <a:chExt cx="33497" cy="28692"/>
              </a:xfrm>
            </p:grpSpPr>
            <p:sp>
              <p:nvSpPr>
                <p:cNvPr id="3837" name="Google Shape;3837;p8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81"/>
              <p:cNvGrpSpPr/>
              <p:nvPr/>
            </p:nvGrpSpPr>
            <p:grpSpPr>
              <a:xfrm>
                <a:off x="4158930" y="4034684"/>
                <a:ext cx="33497" cy="28762"/>
                <a:chOff x="4158930" y="4034684"/>
                <a:chExt cx="33497" cy="28762"/>
              </a:xfrm>
            </p:grpSpPr>
            <p:sp>
              <p:nvSpPr>
                <p:cNvPr id="3840" name="Google Shape;3840;p8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81"/>
              <p:cNvGrpSpPr/>
              <p:nvPr/>
            </p:nvGrpSpPr>
            <p:grpSpPr>
              <a:xfrm>
                <a:off x="4134949" y="3957049"/>
                <a:ext cx="33497" cy="28770"/>
                <a:chOff x="4134949" y="3957049"/>
                <a:chExt cx="33497" cy="28770"/>
              </a:xfrm>
            </p:grpSpPr>
            <p:sp>
              <p:nvSpPr>
                <p:cNvPr id="3843" name="Google Shape;3843;p8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81"/>
              <p:cNvGrpSpPr/>
              <p:nvPr/>
            </p:nvGrpSpPr>
            <p:grpSpPr>
              <a:xfrm>
                <a:off x="4193653" y="4184403"/>
                <a:ext cx="43580" cy="37264"/>
                <a:chOff x="4193653" y="4184403"/>
                <a:chExt cx="43580" cy="37264"/>
              </a:xfrm>
            </p:grpSpPr>
            <p:sp>
              <p:nvSpPr>
                <p:cNvPr id="3846" name="Google Shape;3846;p8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81"/>
              <p:cNvGrpSpPr/>
              <p:nvPr/>
            </p:nvGrpSpPr>
            <p:grpSpPr>
              <a:xfrm>
                <a:off x="4343600" y="3943844"/>
                <a:ext cx="43580" cy="37312"/>
                <a:chOff x="4343600" y="3943844"/>
                <a:chExt cx="43580" cy="37312"/>
              </a:xfrm>
            </p:grpSpPr>
            <p:sp>
              <p:nvSpPr>
                <p:cNvPr id="3849" name="Google Shape;3849;p8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81"/>
              <p:cNvGrpSpPr/>
              <p:nvPr/>
            </p:nvGrpSpPr>
            <p:grpSpPr>
              <a:xfrm>
                <a:off x="4172339" y="3381693"/>
                <a:ext cx="31499" cy="27001"/>
                <a:chOff x="4172339" y="3381693"/>
                <a:chExt cx="31499" cy="27001"/>
              </a:xfrm>
            </p:grpSpPr>
            <p:sp>
              <p:nvSpPr>
                <p:cNvPr id="3852" name="Google Shape;3852;p8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857"/>
        <p:cNvGrpSpPr/>
        <p:nvPr/>
      </p:nvGrpSpPr>
      <p:grpSpPr>
        <a:xfrm>
          <a:off x="0" y="0"/>
          <a:ext cx="0" cy="0"/>
          <a:chOff x="0" y="0"/>
          <a:chExt cx="0" cy="0"/>
        </a:xfrm>
      </p:grpSpPr>
      <p:grpSp>
        <p:nvGrpSpPr>
          <p:cNvPr id="3858" name="Google Shape;3858;p82"/>
          <p:cNvGrpSpPr/>
          <p:nvPr/>
        </p:nvGrpSpPr>
        <p:grpSpPr>
          <a:xfrm>
            <a:off x="729274" y="1175734"/>
            <a:ext cx="2507799" cy="206239"/>
            <a:chOff x="106648" y="895722"/>
            <a:chExt cx="4481413" cy="374300"/>
          </a:xfrm>
        </p:grpSpPr>
        <p:grpSp>
          <p:nvGrpSpPr>
            <p:cNvPr id="3859" name="Google Shape;3859;p82"/>
            <p:cNvGrpSpPr/>
            <p:nvPr/>
          </p:nvGrpSpPr>
          <p:grpSpPr>
            <a:xfrm>
              <a:off x="2233276" y="895722"/>
              <a:ext cx="1082667" cy="223591"/>
              <a:chOff x="4808316" y="2800065"/>
              <a:chExt cx="1999386" cy="412910"/>
            </a:xfrm>
          </p:grpSpPr>
          <p:sp>
            <p:nvSpPr>
              <p:cNvPr id="3860" name="Google Shape;3860;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82"/>
              <p:cNvGrpSpPr/>
              <p:nvPr/>
            </p:nvGrpSpPr>
            <p:grpSpPr>
              <a:xfrm>
                <a:off x="4808316" y="2800065"/>
                <a:ext cx="92400" cy="411825"/>
                <a:chOff x="845575" y="2563700"/>
                <a:chExt cx="92400" cy="411825"/>
              </a:xfrm>
            </p:grpSpPr>
            <p:cxnSp>
              <p:nvCxnSpPr>
                <p:cNvPr id="3862" name="Google Shape;3862;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82"/>
            <p:cNvGrpSpPr/>
            <p:nvPr/>
          </p:nvGrpSpPr>
          <p:grpSpPr>
            <a:xfrm>
              <a:off x="106648" y="895722"/>
              <a:ext cx="1088401" cy="223591"/>
              <a:chOff x="881025" y="2800065"/>
              <a:chExt cx="2009975" cy="412910"/>
            </a:xfrm>
          </p:grpSpPr>
          <p:sp>
            <p:nvSpPr>
              <p:cNvPr id="3865" name="Google Shape;3865;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82"/>
              <p:cNvGrpSpPr/>
              <p:nvPr/>
            </p:nvGrpSpPr>
            <p:grpSpPr>
              <a:xfrm>
                <a:off x="881025" y="2800065"/>
                <a:ext cx="92400" cy="411825"/>
                <a:chOff x="845575" y="2563700"/>
                <a:chExt cx="92400" cy="411825"/>
              </a:xfrm>
            </p:grpSpPr>
            <p:cxnSp>
              <p:nvCxnSpPr>
                <p:cNvPr id="3867" name="Google Shape;3867;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82"/>
            <p:cNvGrpSpPr/>
            <p:nvPr/>
          </p:nvGrpSpPr>
          <p:grpSpPr>
            <a:xfrm>
              <a:off x="1172346" y="1047018"/>
              <a:ext cx="1083151" cy="223003"/>
              <a:chOff x="2849073" y="3079467"/>
              <a:chExt cx="2000279" cy="411825"/>
            </a:xfrm>
          </p:grpSpPr>
          <p:sp>
            <p:nvSpPr>
              <p:cNvPr id="3870" name="Google Shape;3870;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82"/>
              <p:cNvGrpSpPr/>
              <p:nvPr/>
            </p:nvGrpSpPr>
            <p:grpSpPr>
              <a:xfrm rot="10800000">
                <a:off x="2849073" y="3079467"/>
                <a:ext cx="92400" cy="411825"/>
                <a:chOff x="2070100" y="2563700"/>
                <a:chExt cx="92400" cy="411825"/>
              </a:xfrm>
            </p:grpSpPr>
            <p:cxnSp>
              <p:nvCxnSpPr>
                <p:cNvPr id="3872" name="Google Shape;3872;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82"/>
            <p:cNvGrpSpPr/>
            <p:nvPr/>
          </p:nvGrpSpPr>
          <p:grpSpPr>
            <a:xfrm>
              <a:off x="3290132" y="1047018"/>
              <a:ext cx="1297929" cy="223003"/>
              <a:chOff x="6760035" y="3079467"/>
              <a:chExt cx="2396914" cy="411825"/>
            </a:xfrm>
          </p:grpSpPr>
          <p:sp>
            <p:nvSpPr>
              <p:cNvPr id="3875" name="Google Shape;3875;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82"/>
              <p:cNvGrpSpPr/>
              <p:nvPr/>
            </p:nvGrpSpPr>
            <p:grpSpPr>
              <a:xfrm rot="10800000">
                <a:off x="6760035" y="3079467"/>
                <a:ext cx="92400" cy="411825"/>
                <a:chOff x="2070100" y="2563700"/>
                <a:chExt cx="92400" cy="411825"/>
              </a:xfrm>
            </p:grpSpPr>
            <p:cxnSp>
              <p:nvCxnSpPr>
                <p:cNvPr id="3877" name="Google Shape;3877;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82"/>
          <p:cNvGrpSpPr/>
          <p:nvPr/>
        </p:nvGrpSpPr>
        <p:grpSpPr>
          <a:xfrm>
            <a:off x="2147036" y="3575105"/>
            <a:ext cx="1086701" cy="799429"/>
            <a:chOff x="2183288" y="3555572"/>
            <a:chExt cx="1136241" cy="835873"/>
          </a:xfrm>
        </p:grpSpPr>
        <p:sp>
          <p:nvSpPr>
            <p:cNvPr id="3880" name="Google Shape;3880;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82"/>
            <p:cNvGrpSpPr/>
            <p:nvPr/>
          </p:nvGrpSpPr>
          <p:grpSpPr>
            <a:xfrm>
              <a:off x="2205895" y="3637269"/>
              <a:ext cx="1089848" cy="724993"/>
              <a:chOff x="2205895" y="3637269"/>
              <a:chExt cx="1089848" cy="724993"/>
            </a:xfrm>
          </p:grpSpPr>
          <p:sp>
            <p:nvSpPr>
              <p:cNvPr id="3882" name="Google Shape;3882;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82"/>
            <p:cNvGrpSpPr/>
            <p:nvPr/>
          </p:nvGrpSpPr>
          <p:grpSpPr>
            <a:xfrm>
              <a:off x="3173850" y="3779426"/>
              <a:ext cx="145679" cy="70048"/>
              <a:chOff x="3173850" y="3779426"/>
              <a:chExt cx="145679" cy="70048"/>
            </a:xfrm>
          </p:grpSpPr>
          <p:cxnSp>
            <p:nvCxnSpPr>
              <p:cNvPr id="3891" name="Google Shape;3891;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82"/>
            <p:cNvGrpSpPr/>
            <p:nvPr/>
          </p:nvGrpSpPr>
          <p:grpSpPr>
            <a:xfrm>
              <a:off x="2183288" y="4139483"/>
              <a:ext cx="145133" cy="70048"/>
              <a:chOff x="2183288" y="4139483"/>
              <a:chExt cx="145133" cy="70048"/>
            </a:xfrm>
          </p:grpSpPr>
          <p:cxnSp>
            <p:nvCxnSpPr>
              <p:cNvPr id="3894" name="Google Shape;3894;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82"/>
            <p:cNvGrpSpPr/>
            <p:nvPr/>
          </p:nvGrpSpPr>
          <p:grpSpPr>
            <a:xfrm>
              <a:off x="2943836" y="4268886"/>
              <a:ext cx="60717" cy="122559"/>
              <a:chOff x="2943836" y="4268886"/>
              <a:chExt cx="60717" cy="122559"/>
            </a:xfrm>
          </p:grpSpPr>
          <p:sp>
            <p:nvSpPr>
              <p:cNvPr id="3899" name="Google Shape;3899;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82"/>
          <p:cNvGrpSpPr/>
          <p:nvPr/>
        </p:nvGrpSpPr>
        <p:grpSpPr>
          <a:xfrm>
            <a:off x="3409981" y="1496104"/>
            <a:ext cx="1675870" cy="758251"/>
            <a:chOff x="3530532" y="1496185"/>
            <a:chExt cx="1562000" cy="706730"/>
          </a:xfrm>
        </p:grpSpPr>
        <p:cxnSp>
          <p:nvCxnSpPr>
            <p:cNvPr id="3902" name="Google Shape;3902;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82"/>
            <p:cNvGrpSpPr/>
            <p:nvPr/>
          </p:nvGrpSpPr>
          <p:grpSpPr>
            <a:xfrm>
              <a:off x="3530532" y="1496185"/>
              <a:ext cx="323430" cy="463587"/>
              <a:chOff x="3530532" y="1496185"/>
              <a:chExt cx="323430" cy="463587"/>
            </a:xfrm>
          </p:grpSpPr>
          <p:grpSp>
            <p:nvGrpSpPr>
              <p:cNvPr id="3904" name="Google Shape;3904;p82"/>
              <p:cNvGrpSpPr/>
              <p:nvPr/>
            </p:nvGrpSpPr>
            <p:grpSpPr>
              <a:xfrm>
                <a:off x="3567462" y="1496185"/>
                <a:ext cx="286500" cy="361376"/>
                <a:chOff x="3567462" y="1496185"/>
                <a:chExt cx="286500" cy="361376"/>
              </a:xfrm>
            </p:grpSpPr>
            <p:cxnSp>
              <p:nvCxnSpPr>
                <p:cNvPr id="3905" name="Google Shape;3905;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82"/>
            <p:cNvGrpSpPr/>
            <p:nvPr/>
          </p:nvGrpSpPr>
          <p:grpSpPr>
            <a:xfrm>
              <a:off x="3891569" y="1779209"/>
              <a:ext cx="323945" cy="423706"/>
              <a:chOff x="3891569" y="1779209"/>
              <a:chExt cx="323945" cy="423706"/>
            </a:xfrm>
          </p:grpSpPr>
          <p:grpSp>
            <p:nvGrpSpPr>
              <p:cNvPr id="3909" name="Google Shape;3909;p82"/>
              <p:cNvGrpSpPr/>
              <p:nvPr/>
            </p:nvGrpSpPr>
            <p:grpSpPr>
              <a:xfrm>
                <a:off x="3929014" y="1881638"/>
                <a:ext cx="286500" cy="321278"/>
                <a:chOff x="3929014" y="1881638"/>
                <a:chExt cx="286500" cy="321278"/>
              </a:xfrm>
            </p:grpSpPr>
            <p:cxnSp>
              <p:nvCxnSpPr>
                <p:cNvPr id="3910" name="Google Shape;3910;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2"/>
            <p:cNvGrpSpPr/>
            <p:nvPr/>
          </p:nvGrpSpPr>
          <p:grpSpPr>
            <a:xfrm>
              <a:off x="4252606" y="1496185"/>
              <a:ext cx="324721" cy="463587"/>
              <a:chOff x="4252606" y="1496185"/>
              <a:chExt cx="324721" cy="463587"/>
            </a:xfrm>
          </p:grpSpPr>
          <p:grpSp>
            <p:nvGrpSpPr>
              <p:cNvPr id="3914" name="Google Shape;3914;p82"/>
              <p:cNvGrpSpPr/>
              <p:nvPr/>
            </p:nvGrpSpPr>
            <p:grpSpPr>
              <a:xfrm>
                <a:off x="4290828" y="1496185"/>
                <a:ext cx="286500" cy="361376"/>
                <a:chOff x="4290828" y="1496185"/>
                <a:chExt cx="286500" cy="361376"/>
              </a:xfrm>
            </p:grpSpPr>
            <p:cxnSp>
              <p:nvCxnSpPr>
                <p:cNvPr id="3915" name="Google Shape;3915;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82"/>
            <p:cNvGrpSpPr/>
            <p:nvPr/>
          </p:nvGrpSpPr>
          <p:grpSpPr>
            <a:xfrm>
              <a:off x="4613643" y="1763716"/>
              <a:ext cx="325308" cy="439200"/>
              <a:chOff x="4613643" y="1763716"/>
              <a:chExt cx="325308" cy="439200"/>
            </a:xfrm>
          </p:grpSpPr>
          <p:grpSp>
            <p:nvGrpSpPr>
              <p:cNvPr id="3919" name="Google Shape;3919;p82"/>
              <p:cNvGrpSpPr/>
              <p:nvPr/>
            </p:nvGrpSpPr>
            <p:grpSpPr>
              <a:xfrm>
                <a:off x="4652451" y="1879538"/>
                <a:ext cx="286500" cy="323378"/>
                <a:chOff x="4652451" y="1879538"/>
                <a:chExt cx="286500" cy="323378"/>
              </a:xfrm>
            </p:grpSpPr>
            <p:cxnSp>
              <p:nvCxnSpPr>
                <p:cNvPr id="3920" name="Google Shape;3920;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82"/>
          <p:cNvGrpSpPr/>
          <p:nvPr/>
        </p:nvGrpSpPr>
        <p:grpSpPr>
          <a:xfrm>
            <a:off x="3421841" y="2349730"/>
            <a:ext cx="1652173" cy="391517"/>
            <a:chOff x="3512551" y="2358270"/>
            <a:chExt cx="1597383" cy="378533"/>
          </a:xfrm>
        </p:grpSpPr>
        <p:cxnSp>
          <p:nvCxnSpPr>
            <p:cNvPr id="3924" name="Google Shape;3924;p82"/>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82"/>
            <p:cNvGrpSpPr/>
            <p:nvPr/>
          </p:nvGrpSpPr>
          <p:grpSpPr>
            <a:xfrm>
              <a:off x="3512551" y="2358270"/>
              <a:ext cx="225647" cy="307714"/>
              <a:chOff x="2182679" y="2004714"/>
              <a:chExt cx="792300" cy="1080458"/>
            </a:xfrm>
          </p:grpSpPr>
          <p:cxnSp>
            <p:nvCxnSpPr>
              <p:cNvPr id="3928" name="Google Shape;3928;p82"/>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2"/>
            <p:cNvGrpSpPr/>
            <p:nvPr/>
          </p:nvGrpSpPr>
          <p:grpSpPr>
            <a:xfrm>
              <a:off x="3969644" y="2440153"/>
              <a:ext cx="225853" cy="296651"/>
              <a:chOff x="3775710" y="1729289"/>
              <a:chExt cx="136500" cy="179289"/>
            </a:xfrm>
          </p:grpSpPr>
          <p:cxnSp>
            <p:nvCxnSpPr>
              <p:cNvPr id="3931" name="Google Shape;3931;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2"/>
            <p:cNvGrpSpPr/>
            <p:nvPr/>
          </p:nvGrpSpPr>
          <p:grpSpPr>
            <a:xfrm>
              <a:off x="4427051" y="2358270"/>
              <a:ext cx="225647" cy="307714"/>
              <a:chOff x="5393704" y="2004714"/>
              <a:chExt cx="792300" cy="1080458"/>
            </a:xfrm>
          </p:grpSpPr>
          <p:cxnSp>
            <p:nvCxnSpPr>
              <p:cNvPr id="3935" name="Google Shape;3935;p82"/>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82"/>
            <p:cNvGrpSpPr/>
            <p:nvPr/>
          </p:nvGrpSpPr>
          <p:grpSpPr>
            <a:xfrm>
              <a:off x="4884287" y="2440252"/>
              <a:ext cx="225647" cy="296532"/>
              <a:chOff x="6999166" y="2292572"/>
              <a:chExt cx="792300" cy="1041192"/>
            </a:xfrm>
          </p:grpSpPr>
          <p:cxnSp>
            <p:nvCxnSpPr>
              <p:cNvPr id="3939" name="Google Shape;3939;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82"/>
          <p:cNvGrpSpPr/>
          <p:nvPr/>
        </p:nvGrpSpPr>
        <p:grpSpPr>
          <a:xfrm>
            <a:off x="6842649" y="1185930"/>
            <a:ext cx="1581844" cy="732818"/>
            <a:chOff x="634175" y="2986275"/>
            <a:chExt cx="3147949" cy="1458344"/>
          </a:xfrm>
        </p:grpSpPr>
        <p:cxnSp>
          <p:nvCxnSpPr>
            <p:cNvPr id="3942" name="Google Shape;3942;p82"/>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82"/>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82"/>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82"/>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82"/>
          <p:cNvGrpSpPr/>
          <p:nvPr/>
        </p:nvGrpSpPr>
        <p:grpSpPr>
          <a:xfrm>
            <a:off x="3410364" y="2880240"/>
            <a:ext cx="1675128" cy="313674"/>
            <a:chOff x="998425" y="1182125"/>
            <a:chExt cx="1065400" cy="199500"/>
          </a:xfrm>
        </p:grpSpPr>
        <p:sp>
          <p:nvSpPr>
            <p:cNvPr id="3952" name="Google Shape;3952;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2"/>
          <p:cNvGrpSpPr/>
          <p:nvPr/>
        </p:nvGrpSpPr>
        <p:grpSpPr>
          <a:xfrm>
            <a:off x="3410363" y="3836206"/>
            <a:ext cx="1675129" cy="525345"/>
            <a:chOff x="5194708" y="3484366"/>
            <a:chExt cx="3148148" cy="987304"/>
          </a:xfrm>
        </p:grpSpPr>
        <p:grpSp>
          <p:nvGrpSpPr>
            <p:cNvPr id="3958" name="Google Shape;3958;p82"/>
            <p:cNvGrpSpPr/>
            <p:nvPr/>
          </p:nvGrpSpPr>
          <p:grpSpPr>
            <a:xfrm>
              <a:off x="7531521" y="3484366"/>
              <a:ext cx="811335" cy="987304"/>
              <a:chOff x="3379425" y="1617275"/>
              <a:chExt cx="1090650" cy="1327200"/>
            </a:xfrm>
          </p:grpSpPr>
          <p:sp>
            <p:nvSpPr>
              <p:cNvPr id="3959" name="Google Shape;3959;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82"/>
            <p:cNvGrpSpPr/>
            <p:nvPr/>
          </p:nvGrpSpPr>
          <p:grpSpPr>
            <a:xfrm>
              <a:off x="6752546" y="3484366"/>
              <a:ext cx="811428" cy="987304"/>
              <a:chOff x="2332275" y="1617275"/>
              <a:chExt cx="1090775" cy="1327200"/>
            </a:xfrm>
          </p:grpSpPr>
          <p:sp>
            <p:nvSpPr>
              <p:cNvPr id="3963" name="Google Shape;3963;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82"/>
            <p:cNvGrpSpPr/>
            <p:nvPr/>
          </p:nvGrpSpPr>
          <p:grpSpPr>
            <a:xfrm>
              <a:off x="5973664" y="3484366"/>
              <a:ext cx="811335" cy="987304"/>
              <a:chOff x="1285250" y="1617275"/>
              <a:chExt cx="1090650" cy="1327200"/>
            </a:xfrm>
          </p:grpSpPr>
          <p:sp>
            <p:nvSpPr>
              <p:cNvPr id="3967" name="Google Shape;3967;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2"/>
            <p:cNvGrpSpPr/>
            <p:nvPr/>
          </p:nvGrpSpPr>
          <p:grpSpPr>
            <a:xfrm>
              <a:off x="5194708" y="3484366"/>
              <a:ext cx="811409" cy="987304"/>
              <a:chOff x="238125" y="1617275"/>
              <a:chExt cx="1090750" cy="1327200"/>
            </a:xfrm>
          </p:grpSpPr>
          <p:sp>
            <p:nvSpPr>
              <p:cNvPr id="3971" name="Google Shape;3971;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82"/>
          <p:cNvGrpSpPr/>
          <p:nvPr/>
        </p:nvGrpSpPr>
        <p:grpSpPr>
          <a:xfrm>
            <a:off x="6844048" y="2482095"/>
            <a:ext cx="1579046" cy="522230"/>
            <a:chOff x="6853641" y="2534077"/>
            <a:chExt cx="1515545" cy="501229"/>
          </a:xfrm>
        </p:grpSpPr>
        <p:grpSp>
          <p:nvGrpSpPr>
            <p:cNvPr id="3975" name="Google Shape;3975;p82"/>
            <p:cNvGrpSpPr/>
            <p:nvPr/>
          </p:nvGrpSpPr>
          <p:grpSpPr>
            <a:xfrm>
              <a:off x="6853641" y="2618923"/>
              <a:ext cx="1515545" cy="324556"/>
              <a:chOff x="6853641" y="2618923"/>
              <a:chExt cx="1515545" cy="324556"/>
            </a:xfrm>
          </p:grpSpPr>
          <p:sp>
            <p:nvSpPr>
              <p:cNvPr id="3976" name="Google Shape;3976;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82"/>
          <p:cNvGrpSpPr/>
          <p:nvPr/>
        </p:nvGrpSpPr>
        <p:grpSpPr>
          <a:xfrm>
            <a:off x="3438940" y="3357136"/>
            <a:ext cx="1617976" cy="346616"/>
            <a:chOff x="1808063" y="4294338"/>
            <a:chExt cx="3370782" cy="721817"/>
          </a:xfrm>
        </p:grpSpPr>
        <p:sp>
          <p:nvSpPr>
            <p:cNvPr id="3987" name="Google Shape;3987;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82"/>
          <p:cNvGrpSpPr/>
          <p:nvPr/>
        </p:nvGrpSpPr>
        <p:grpSpPr>
          <a:xfrm>
            <a:off x="5264936" y="4023886"/>
            <a:ext cx="1417067" cy="350605"/>
            <a:chOff x="4234950" y="2101012"/>
            <a:chExt cx="4219974" cy="1044090"/>
          </a:xfrm>
        </p:grpSpPr>
        <p:sp>
          <p:nvSpPr>
            <p:cNvPr id="3998" name="Google Shape;3998;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82"/>
          <p:cNvGrpSpPr/>
          <p:nvPr/>
        </p:nvGrpSpPr>
        <p:grpSpPr>
          <a:xfrm>
            <a:off x="6840408" y="2014643"/>
            <a:ext cx="1586327" cy="371557"/>
            <a:chOff x="1247650" y="2075423"/>
            <a:chExt cx="6648477" cy="1557238"/>
          </a:xfrm>
        </p:grpSpPr>
        <p:sp>
          <p:nvSpPr>
            <p:cNvPr id="4015" name="Google Shape;4015;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82"/>
          <p:cNvGrpSpPr/>
          <p:nvPr/>
        </p:nvGrpSpPr>
        <p:grpSpPr>
          <a:xfrm>
            <a:off x="5271678" y="1167833"/>
            <a:ext cx="1415601" cy="1648533"/>
            <a:chOff x="1839112" y="2209163"/>
            <a:chExt cx="1918159" cy="2233784"/>
          </a:xfrm>
        </p:grpSpPr>
        <p:sp>
          <p:nvSpPr>
            <p:cNvPr id="4022" name="Google Shape;4022;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82"/>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82"/>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82"/>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82"/>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82"/>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82"/>
          <p:cNvGrpSpPr/>
          <p:nvPr/>
        </p:nvGrpSpPr>
        <p:grpSpPr>
          <a:xfrm>
            <a:off x="3428944" y="1185917"/>
            <a:ext cx="1637968" cy="154942"/>
            <a:chOff x="238125" y="2506075"/>
            <a:chExt cx="7115411" cy="673075"/>
          </a:xfrm>
        </p:grpSpPr>
        <p:sp>
          <p:nvSpPr>
            <p:cNvPr id="4034" name="Google Shape;4034;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82"/>
          <p:cNvGrpSpPr/>
          <p:nvPr/>
        </p:nvGrpSpPr>
        <p:grpSpPr>
          <a:xfrm>
            <a:off x="1969680" y="1500635"/>
            <a:ext cx="1262932" cy="785408"/>
            <a:chOff x="548861" y="389676"/>
            <a:chExt cx="3843371" cy="2390163"/>
          </a:xfrm>
        </p:grpSpPr>
        <p:cxnSp>
          <p:nvCxnSpPr>
            <p:cNvPr id="4040" name="Google Shape;4040;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82"/>
          <p:cNvGrpSpPr/>
          <p:nvPr/>
        </p:nvGrpSpPr>
        <p:grpSpPr>
          <a:xfrm>
            <a:off x="757812" y="2607512"/>
            <a:ext cx="1412054" cy="633562"/>
            <a:chOff x="1187400" y="2529299"/>
            <a:chExt cx="6769193" cy="2241903"/>
          </a:xfrm>
        </p:grpSpPr>
        <p:sp>
          <p:nvSpPr>
            <p:cNvPr id="4054" name="Google Shape;4054;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82"/>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82"/>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82"/>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82"/>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82"/>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82"/>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82"/>
          <p:cNvGrpSpPr/>
          <p:nvPr/>
        </p:nvGrpSpPr>
        <p:grpSpPr>
          <a:xfrm>
            <a:off x="6844058" y="3100221"/>
            <a:ext cx="1579035" cy="540873"/>
            <a:chOff x="6895650" y="3126697"/>
            <a:chExt cx="1436662" cy="492105"/>
          </a:xfrm>
        </p:grpSpPr>
        <p:sp>
          <p:nvSpPr>
            <p:cNvPr id="4068" name="Google Shape;4068;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82"/>
            <p:cNvGrpSpPr/>
            <p:nvPr/>
          </p:nvGrpSpPr>
          <p:grpSpPr>
            <a:xfrm>
              <a:off x="6995957" y="3335810"/>
              <a:ext cx="1230393" cy="71754"/>
              <a:chOff x="6995957" y="3287964"/>
              <a:chExt cx="1230393" cy="71754"/>
            </a:xfrm>
          </p:grpSpPr>
          <p:sp>
            <p:nvSpPr>
              <p:cNvPr id="4074" name="Google Shape;4074;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82"/>
          <p:cNvGrpSpPr/>
          <p:nvPr/>
        </p:nvGrpSpPr>
        <p:grpSpPr>
          <a:xfrm>
            <a:off x="6842640" y="3736984"/>
            <a:ext cx="1581862" cy="650625"/>
            <a:chOff x="6777990" y="3710194"/>
            <a:chExt cx="1646915" cy="677382"/>
          </a:xfrm>
        </p:grpSpPr>
        <p:grpSp>
          <p:nvGrpSpPr>
            <p:cNvPr id="4080" name="Google Shape;4080;p82"/>
            <p:cNvGrpSpPr/>
            <p:nvPr/>
          </p:nvGrpSpPr>
          <p:grpSpPr>
            <a:xfrm>
              <a:off x="6777990" y="3874492"/>
              <a:ext cx="411129" cy="513083"/>
              <a:chOff x="6777990" y="3874492"/>
              <a:chExt cx="411129" cy="513083"/>
            </a:xfrm>
          </p:grpSpPr>
          <p:cxnSp>
            <p:nvCxnSpPr>
              <p:cNvPr id="4081" name="Google Shape;4081;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82"/>
            <p:cNvGrpSpPr/>
            <p:nvPr/>
          </p:nvGrpSpPr>
          <p:grpSpPr>
            <a:xfrm>
              <a:off x="7188425" y="3710194"/>
              <a:ext cx="411123" cy="520535"/>
              <a:chOff x="7188425" y="3710194"/>
              <a:chExt cx="411123" cy="520535"/>
            </a:xfrm>
          </p:grpSpPr>
          <p:cxnSp>
            <p:nvCxnSpPr>
              <p:cNvPr id="4084" name="Google Shape;4084;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2"/>
            <p:cNvGrpSpPr/>
            <p:nvPr/>
          </p:nvGrpSpPr>
          <p:grpSpPr>
            <a:xfrm>
              <a:off x="7603341" y="3874492"/>
              <a:ext cx="411474" cy="513083"/>
              <a:chOff x="7603341" y="3874492"/>
              <a:chExt cx="411474" cy="513083"/>
            </a:xfrm>
          </p:grpSpPr>
          <p:cxnSp>
            <p:nvCxnSpPr>
              <p:cNvPr id="4087" name="Google Shape;4087;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2"/>
            <p:cNvGrpSpPr/>
            <p:nvPr/>
          </p:nvGrpSpPr>
          <p:grpSpPr>
            <a:xfrm>
              <a:off x="8013776" y="3722847"/>
              <a:ext cx="411129" cy="507881"/>
              <a:chOff x="8013776" y="3722847"/>
              <a:chExt cx="411129" cy="507881"/>
            </a:xfrm>
          </p:grpSpPr>
          <p:cxnSp>
            <p:nvCxnSpPr>
              <p:cNvPr id="4090" name="Google Shape;4090;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82"/>
          <p:cNvGrpSpPr/>
          <p:nvPr/>
        </p:nvGrpSpPr>
        <p:grpSpPr>
          <a:xfrm>
            <a:off x="5262155" y="2909824"/>
            <a:ext cx="1421889" cy="1020603"/>
            <a:chOff x="5190863" y="2824811"/>
            <a:chExt cx="1544860" cy="1108869"/>
          </a:xfrm>
        </p:grpSpPr>
        <p:grpSp>
          <p:nvGrpSpPr>
            <p:cNvPr id="4093" name="Google Shape;4093;p82"/>
            <p:cNvGrpSpPr/>
            <p:nvPr/>
          </p:nvGrpSpPr>
          <p:grpSpPr>
            <a:xfrm>
              <a:off x="5938695" y="3176919"/>
              <a:ext cx="685761" cy="404739"/>
              <a:chOff x="5938695" y="3176919"/>
              <a:chExt cx="685761" cy="404739"/>
            </a:xfrm>
          </p:grpSpPr>
          <p:grpSp>
            <p:nvGrpSpPr>
              <p:cNvPr id="4094" name="Google Shape;4094;p82"/>
              <p:cNvGrpSpPr/>
              <p:nvPr/>
            </p:nvGrpSpPr>
            <p:grpSpPr>
              <a:xfrm>
                <a:off x="5938695" y="3176919"/>
                <a:ext cx="685761" cy="404739"/>
                <a:chOff x="5938695" y="3176919"/>
                <a:chExt cx="685761" cy="404739"/>
              </a:xfrm>
            </p:grpSpPr>
            <p:sp>
              <p:nvSpPr>
                <p:cNvPr id="4095" name="Google Shape;4095;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82"/>
            <p:cNvGrpSpPr/>
            <p:nvPr/>
          </p:nvGrpSpPr>
          <p:grpSpPr>
            <a:xfrm>
              <a:off x="5305233" y="3176835"/>
              <a:ext cx="685971" cy="404655"/>
              <a:chOff x="5305233" y="3176835"/>
              <a:chExt cx="685971" cy="404655"/>
            </a:xfrm>
          </p:grpSpPr>
          <p:grpSp>
            <p:nvGrpSpPr>
              <p:cNvPr id="4099" name="Google Shape;4099;p82"/>
              <p:cNvGrpSpPr/>
              <p:nvPr/>
            </p:nvGrpSpPr>
            <p:grpSpPr>
              <a:xfrm>
                <a:off x="5305233" y="3176835"/>
                <a:ext cx="685971" cy="404655"/>
                <a:chOff x="5305233" y="3176835"/>
                <a:chExt cx="685971" cy="404655"/>
              </a:xfrm>
            </p:grpSpPr>
            <p:sp>
              <p:nvSpPr>
                <p:cNvPr id="4100" name="Google Shape;4100;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82"/>
            <p:cNvGrpSpPr/>
            <p:nvPr/>
          </p:nvGrpSpPr>
          <p:grpSpPr>
            <a:xfrm>
              <a:off x="5657361" y="2824811"/>
              <a:ext cx="1078361" cy="404655"/>
              <a:chOff x="5657361" y="2824811"/>
              <a:chExt cx="1078361" cy="404655"/>
            </a:xfrm>
          </p:grpSpPr>
          <p:grpSp>
            <p:nvGrpSpPr>
              <p:cNvPr id="4105" name="Google Shape;4105;p82"/>
              <p:cNvGrpSpPr/>
              <p:nvPr/>
            </p:nvGrpSpPr>
            <p:grpSpPr>
              <a:xfrm>
                <a:off x="5657361" y="2824811"/>
                <a:ext cx="1078361" cy="404655"/>
                <a:chOff x="5657361" y="2824811"/>
                <a:chExt cx="1078361" cy="404655"/>
              </a:xfrm>
            </p:grpSpPr>
            <p:grpSp>
              <p:nvGrpSpPr>
                <p:cNvPr id="4106" name="Google Shape;4106;p82"/>
                <p:cNvGrpSpPr/>
                <p:nvPr/>
              </p:nvGrpSpPr>
              <p:grpSpPr>
                <a:xfrm>
                  <a:off x="5938485" y="2824811"/>
                  <a:ext cx="797237" cy="404655"/>
                  <a:chOff x="5938485" y="2824811"/>
                  <a:chExt cx="797237" cy="404655"/>
                </a:xfrm>
              </p:grpSpPr>
              <p:sp>
                <p:nvSpPr>
                  <p:cNvPr id="4107" name="Google Shape;4107;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82"/>
            <p:cNvGrpSpPr/>
            <p:nvPr/>
          </p:nvGrpSpPr>
          <p:grpSpPr>
            <a:xfrm>
              <a:off x="5190863" y="3528942"/>
              <a:ext cx="1078026" cy="404739"/>
              <a:chOff x="5190863" y="3528942"/>
              <a:chExt cx="1078026" cy="404739"/>
            </a:xfrm>
          </p:grpSpPr>
          <p:sp>
            <p:nvSpPr>
              <p:cNvPr id="4112" name="Google Shape;4112;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82"/>
              <p:cNvGrpSpPr/>
              <p:nvPr/>
            </p:nvGrpSpPr>
            <p:grpSpPr>
              <a:xfrm>
                <a:off x="5190863" y="3528942"/>
                <a:ext cx="1078026" cy="404739"/>
                <a:chOff x="5190863" y="3528942"/>
                <a:chExt cx="1078026" cy="404739"/>
              </a:xfrm>
            </p:grpSpPr>
            <p:sp>
              <p:nvSpPr>
                <p:cNvPr id="4114" name="Google Shape;4114;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82"/>
          <p:cNvGrpSpPr/>
          <p:nvPr/>
        </p:nvGrpSpPr>
        <p:grpSpPr>
          <a:xfrm>
            <a:off x="728162" y="1474292"/>
            <a:ext cx="1086719" cy="879487"/>
            <a:chOff x="803162" y="1474292"/>
            <a:chExt cx="1086719" cy="879487"/>
          </a:xfrm>
        </p:grpSpPr>
        <p:grpSp>
          <p:nvGrpSpPr>
            <p:cNvPr id="4117" name="Google Shape;4117;p82"/>
            <p:cNvGrpSpPr/>
            <p:nvPr/>
          </p:nvGrpSpPr>
          <p:grpSpPr>
            <a:xfrm>
              <a:off x="803162" y="1625948"/>
              <a:ext cx="445856" cy="576579"/>
              <a:chOff x="803162" y="1625948"/>
              <a:chExt cx="445856" cy="576579"/>
            </a:xfrm>
          </p:grpSpPr>
          <p:sp>
            <p:nvSpPr>
              <p:cNvPr id="4118" name="Google Shape;4118;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82"/>
              <p:cNvGrpSpPr/>
              <p:nvPr/>
            </p:nvGrpSpPr>
            <p:grpSpPr>
              <a:xfrm>
                <a:off x="1056023" y="1625948"/>
                <a:ext cx="192995" cy="576579"/>
                <a:chOff x="1056023" y="1625948"/>
                <a:chExt cx="192995" cy="576579"/>
              </a:xfrm>
            </p:grpSpPr>
            <p:sp>
              <p:nvSpPr>
                <p:cNvPr id="4120" name="Google Shape;4120;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82"/>
            <p:cNvGrpSpPr/>
            <p:nvPr/>
          </p:nvGrpSpPr>
          <p:grpSpPr>
            <a:xfrm>
              <a:off x="1371406" y="1474292"/>
              <a:ext cx="518475" cy="879487"/>
              <a:chOff x="1398231" y="1474292"/>
              <a:chExt cx="518475" cy="879487"/>
            </a:xfrm>
          </p:grpSpPr>
          <p:grpSp>
            <p:nvGrpSpPr>
              <p:cNvPr id="4126" name="Google Shape;4126;p82"/>
              <p:cNvGrpSpPr/>
              <p:nvPr/>
            </p:nvGrpSpPr>
            <p:grpSpPr>
              <a:xfrm>
                <a:off x="1398231" y="1474292"/>
                <a:ext cx="518475" cy="341643"/>
                <a:chOff x="1398231" y="1474292"/>
                <a:chExt cx="518475" cy="341643"/>
              </a:xfrm>
            </p:grpSpPr>
            <p:sp>
              <p:nvSpPr>
                <p:cNvPr id="4127" name="Google Shape;4127;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82"/>
                <p:cNvGrpSpPr/>
                <p:nvPr/>
              </p:nvGrpSpPr>
              <p:grpSpPr>
                <a:xfrm>
                  <a:off x="1616453" y="1474292"/>
                  <a:ext cx="300253" cy="341643"/>
                  <a:chOff x="1616453" y="1475379"/>
                  <a:chExt cx="300253" cy="341643"/>
                </a:xfrm>
              </p:grpSpPr>
              <p:sp>
                <p:nvSpPr>
                  <p:cNvPr id="4129" name="Google Shape;4129;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82"/>
                  <p:cNvGrpSpPr/>
                  <p:nvPr/>
                </p:nvGrpSpPr>
                <p:grpSpPr>
                  <a:xfrm>
                    <a:off x="1839639" y="1475379"/>
                    <a:ext cx="77067" cy="341643"/>
                    <a:chOff x="1839639" y="1475379"/>
                    <a:chExt cx="77067" cy="341643"/>
                  </a:xfrm>
                </p:grpSpPr>
                <p:sp>
                  <p:nvSpPr>
                    <p:cNvPr id="4137" name="Google Shape;4137;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82"/>
              <p:cNvGrpSpPr/>
              <p:nvPr/>
            </p:nvGrpSpPr>
            <p:grpSpPr>
              <a:xfrm>
                <a:off x="1398451" y="2012951"/>
                <a:ext cx="518255" cy="340828"/>
                <a:chOff x="1398451" y="2012951"/>
                <a:chExt cx="518255" cy="340828"/>
              </a:xfrm>
            </p:grpSpPr>
            <p:sp>
              <p:nvSpPr>
                <p:cNvPr id="4140" name="Google Shape;4140;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82"/>
                <p:cNvGrpSpPr/>
                <p:nvPr/>
              </p:nvGrpSpPr>
              <p:grpSpPr>
                <a:xfrm>
                  <a:off x="1616453" y="2012951"/>
                  <a:ext cx="300253" cy="340828"/>
                  <a:chOff x="1616453" y="2013538"/>
                  <a:chExt cx="300253" cy="340828"/>
                </a:xfrm>
              </p:grpSpPr>
              <p:sp>
                <p:nvSpPr>
                  <p:cNvPr id="4142" name="Google Shape;4142;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82"/>
                  <p:cNvGrpSpPr/>
                  <p:nvPr/>
                </p:nvGrpSpPr>
                <p:grpSpPr>
                  <a:xfrm>
                    <a:off x="1839639" y="2013538"/>
                    <a:ext cx="77067" cy="340828"/>
                    <a:chOff x="1839639" y="2013538"/>
                    <a:chExt cx="77067" cy="340828"/>
                  </a:xfrm>
                </p:grpSpPr>
                <p:sp>
                  <p:nvSpPr>
                    <p:cNvPr id="4150" name="Google Shape;4150;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82"/>
          <p:cNvGrpSpPr/>
          <p:nvPr/>
        </p:nvGrpSpPr>
        <p:grpSpPr>
          <a:xfrm>
            <a:off x="724986" y="3605478"/>
            <a:ext cx="1368681" cy="682918"/>
            <a:chOff x="724986" y="3605478"/>
            <a:chExt cx="1368681" cy="682918"/>
          </a:xfrm>
        </p:grpSpPr>
        <p:grpSp>
          <p:nvGrpSpPr>
            <p:cNvPr id="4153" name="Google Shape;4153;p82"/>
            <p:cNvGrpSpPr/>
            <p:nvPr/>
          </p:nvGrpSpPr>
          <p:grpSpPr>
            <a:xfrm>
              <a:off x="1289102" y="3823629"/>
              <a:ext cx="240442" cy="250435"/>
              <a:chOff x="-165066" y="3843615"/>
              <a:chExt cx="221259" cy="230455"/>
            </a:xfrm>
          </p:grpSpPr>
          <p:sp>
            <p:nvSpPr>
              <p:cNvPr id="4154" name="Google Shape;4154;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82"/>
            <p:cNvGrpSpPr/>
            <p:nvPr/>
          </p:nvGrpSpPr>
          <p:grpSpPr>
            <a:xfrm>
              <a:off x="724986" y="3605478"/>
              <a:ext cx="1368681" cy="682918"/>
              <a:chOff x="724986" y="3605478"/>
              <a:chExt cx="1368681" cy="682918"/>
            </a:xfrm>
          </p:grpSpPr>
          <p:grpSp>
            <p:nvGrpSpPr>
              <p:cNvPr id="4175" name="Google Shape;4175;p82"/>
              <p:cNvGrpSpPr/>
              <p:nvPr/>
            </p:nvGrpSpPr>
            <p:grpSpPr>
              <a:xfrm>
                <a:off x="1498221" y="4047614"/>
                <a:ext cx="529172" cy="240783"/>
                <a:chOff x="1498221" y="4047614"/>
                <a:chExt cx="529172" cy="240783"/>
              </a:xfrm>
            </p:grpSpPr>
            <p:grpSp>
              <p:nvGrpSpPr>
                <p:cNvPr id="4176" name="Google Shape;4176;p82"/>
                <p:cNvGrpSpPr/>
                <p:nvPr/>
              </p:nvGrpSpPr>
              <p:grpSpPr>
                <a:xfrm>
                  <a:off x="1826655" y="4224370"/>
                  <a:ext cx="200738" cy="25631"/>
                  <a:chOff x="1826655" y="4224370"/>
                  <a:chExt cx="200738" cy="25631"/>
                </a:xfrm>
              </p:grpSpPr>
              <p:sp>
                <p:nvSpPr>
                  <p:cNvPr id="4177" name="Google Shape;4177;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82"/>
                <p:cNvGrpSpPr/>
                <p:nvPr/>
              </p:nvGrpSpPr>
              <p:grpSpPr>
                <a:xfrm>
                  <a:off x="1498221" y="4047614"/>
                  <a:ext cx="328444" cy="240783"/>
                  <a:chOff x="1498221" y="4047614"/>
                  <a:chExt cx="328444" cy="240783"/>
                </a:xfrm>
              </p:grpSpPr>
              <p:sp>
                <p:nvSpPr>
                  <p:cNvPr id="4180" name="Google Shape;4180;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82"/>
                  <p:cNvGrpSpPr/>
                  <p:nvPr/>
                </p:nvGrpSpPr>
                <p:grpSpPr>
                  <a:xfrm>
                    <a:off x="1498221" y="4047614"/>
                    <a:ext cx="150566" cy="190416"/>
                    <a:chOff x="1498221" y="4047614"/>
                    <a:chExt cx="150566" cy="190416"/>
                  </a:xfrm>
                </p:grpSpPr>
                <p:sp>
                  <p:nvSpPr>
                    <p:cNvPr id="4182" name="Google Shape;4182;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82"/>
              <p:cNvGrpSpPr/>
              <p:nvPr/>
            </p:nvGrpSpPr>
            <p:grpSpPr>
              <a:xfrm>
                <a:off x="1560718" y="3800594"/>
                <a:ext cx="532948" cy="302090"/>
                <a:chOff x="1560718" y="3800594"/>
                <a:chExt cx="532948" cy="302090"/>
              </a:xfrm>
            </p:grpSpPr>
            <p:grpSp>
              <p:nvGrpSpPr>
                <p:cNvPr id="4185" name="Google Shape;4185;p82"/>
                <p:cNvGrpSpPr/>
                <p:nvPr/>
              </p:nvGrpSpPr>
              <p:grpSpPr>
                <a:xfrm>
                  <a:off x="1912179" y="3827344"/>
                  <a:ext cx="181487" cy="25631"/>
                  <a:chOff x="1912179" y="3827344"/>
                  <a:chExt cx="181487" cy="25631"/>
                </a:xfrm>
              </p:grpSpPr>
              <p:sp>
                <p:nvSpPr>
                  <p:cNvPr id="4186" name="Google Shape;4186;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2"/>
                <p:cNvGrpSpPr/>
                <p:nvPr/>
              </p:nvGrpSpPr>
              <p:grpSpPr>
                <a:xfrm>
                  <a:off x="1912179" y="4044505"/>
                  <a:ext cx="181487" cy="25622"/>
                  <a:chOff x="1912179" y="4044506"/>
                  <a:chExt cx="181487" cy="25622"/>
                </a:xfrm>
              </p:grpSpPr>
              <p:sp>
                <p:nvSpPr>
                  <p:cNvPr id="4189" name="Google Shape;4189;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2"/>
                <p:cNvGrpSpPr/>
                <p:nvPr/>
              </p:nvGrpSpPr>
              <p:grpSpPr>
                <a:xfrm>
                  <a:off x="1560718" y="3800594"/>
                  <a:ext cx="351472" cy="302090"/>
                  <a:chOff x="1560718" y="3800594"/>
                  <a:chExt cx="351472" cy="302090"/>
                </a:xfrm>
              </p:grpSpPr>
              <p:grpSp>
                <p:nvGrpSpPr>
                  <p:cNvPr id="4192" name="Google Shape;4192;p82"/>
                  <p:cNvGrpSpPr/>
                  <p:nvPr/>
                </p:nvGrpSpPr>
                <p:grpSpPr>
                  <a:xfrm>
                    <a:off x="1560718" y="3842857"/>
                    <a:ext cx="173586" cy="217131"/>
                    <a:chOff x="1560718" y="3842857"/>
                    <a:chExt cx="173586" cy="217131"/>
                  </a:xfrm>
                </p:grpSpPr>
                <p:sp>
                  <p:nvSpPr>
                    <p:cNvPr id="4193" name="Google Shape;4193;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82"/>
              <p:cNvGrpSpPr/>
              <p:nvPr/>
            </p:nvGrpSpPr>
            <p:grpSpPr>
              <a:xfrm>
                <a:off x="785350" y="3605478"/>
                <a:ext cx="535311" cy="249245"/>
                <a:chOff x="785350" y="3605478"/>
                <a:chExt cx="535311" cy="249245"/>
              </a:xfrm>
            </p:grpSpPr>
            <p:grpSp>
              <p:nvGrpSpPr>
                <p:cNvPr id="4200" name="Google Shape;4200;p82"/>
                <p:cNvGrpSpPr/>
                <p:nvPr/>
              </p:nvGrpSpPr>
              <p:grpSpPr>
                <a:xfrm>
                  <a:off x="785350" y="3605478"/>
                  <a:ext cx="376191" cy="102736"/>
                  <a:chOff x="785350" y="3605478"/>
                  <a:chExt cx="376191" cy="102736"/>
                </a:xfrm>
              </p:grpSpPr>
              <p:sp>
                <p:nvSpPr>
                  <p:cNvPr id="4201" name="Google Shape;4201;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2"/>
                <p:cNvGrpSpPr/>
                <p:nvPr/>
              </p:nvGrpSpPr>
              <p:grpSpPr>
                <a:xfrm>
                  <a:off x="1161530" y="3655851"/>
                  <a:ext cx="159131" cy="198872"/>
                  <a:chOff x="1161530" y="3655851"/>
                  <a:chExt cx="159131" cy="198872"/>
                </a:xfrm>
              </p:grpSpPr>
              <p:sp>
                <p:nvSpPr>
                  <p:cNvPr id="4205" name="Google Shape;4205;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82"/>
              <p:cNvGrpSpPr/>
              <p:nvPr/>
            </p:nvGrpSpPr>
            <p:grpSpPr>
              <a:xfrm>
                <a:off x="785350" y="4047614"/>
                <a:ext cx="535311" cy="240783"/>
                <a:chOff x="785350" y="4047614"/>
                <a:chExt cx="535311" cy="240783"/>
              </a:xfrm>
            </p:grpSpPr>
            <p:grpSp>
              <p:nvGrpSpPr>
                <p:cNvPr id="4208" name="Google Shape;4208;p82"/>
                <p:cNvGrpSpPr/>
                <p:nvPr/>
              </p:nvGrpSpPr>
              <p:grpSpPr>
                <a:xfrm>
                  <a:off x="1161636" y="4047614"/>
                  <a:ext cx="159025" cy="190415"/>
                  <a:chOff x="1161636" y="4047614"/>
                  <a:chExt cx="159025" cy="190415"/>
                </a:xfrm>
              </p:grpSpPr>
              <p:sp>
                <p:nvSpPr>
                  <p:cNvPr id="4209" name="Google Shape;4209;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82"/>
                <p:cNvGrpSpPr/>
                <p:nvPr/>
              </p:nvGrpSpPr>
              <p:grpSpPr>
                <a:xfrm>
                  <a:off x="785350" y="4185661"/>
                  <a:ext cx="376191" cy="102736"/>
                  <a:chOff x="785350" y="4185661"/>
                  <a:chExt cx="376191" cy="102736"/>
                </a:xfrm>
              </p:grpSpPr>
              <p:sp>
                <p:nvSpPr>
                  <p:cNvPr id="4212" name="Google Shape;4212;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82"/>
              <p:cNvGrpSpPr/>
              <p:nvPr/>
            </p:nvGrpSpPr>
            <p:grpSpPr>
              <a:xfrm>
                <a:off x="1501054" y="3605478"/>
                <a:ext cx="526340" cy="249240"/>
                <a:chOff x="1501054" y="3605478"/>
                <a:chExt cx="526340" cy="249240"/>
              </a:xfrm>
            </p:grpSpPr>
            <p:grpSp>
              <p:nvGrpSpPr>
                <p:cNvPr id="4216" name="Google Shape;4216;p82"/>
                <p:cNvGrpSpPr/>
                <p:nvPr/>
              </p:nvGrpSpPr>
              <p:grpSpPr>
                <a:xfrm>
                  <a:off x="1834208" y="3643867"/>
                  <a:ext cx="193185" cy="25622"/>
                  <a:chOff x="1834208" y="3643867"/>
                  <a:chExt cx="193185" cy="25622"/>
                </a:xfrm>
              </p:grpSpPr>
              <p:sp>
                <p:nvSpPr>
                  <p:cNvPr id="4217" name="Google Shape;4217;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2"/>
                <p:cNvGrpSpPr/>
                <p:nvPr/>
              </p:nvGrpSpPr>
              <p:grpSpPr>
                <a:xfrm>
                  <a:off x="1501054" y="3605478"/>
                  <a:ext cx="333165" cy="249240"/>
                  <a:chOff x="1501054" y="3605478"/>
                  <a:chExt cx="333165" cy="249240"/>
                </a:xfrm>
              </p:grpSpPr>
              <p:sp>
                <p:nvSpPr>
                  <p:cNvPr id="4220" name="Google Shape;4220;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82"/>
                  <p:cNvGrpSpPr/>
                  <p:nvPr/>
                </p:nvGrpSpPr>
                <p:grpSpPr>
                  <a:xfrm>
                    <a:off x="1501054" y="3655851"/>
                    <a:ext cx="155286" cy="198867"/>
                    <a:chOff x="1501054" y="3655851"/>
                    <a:chExt cx="155286" cy="198867"/>
                  </a:xfrm>
                </p:grpSpPr>
                <p:sp>
                  <p:nvSpPr>
                    <p:cNvPr id="4222" name="Google Shape;4222;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82"/>
              <p:cNvGrpSpPr/>
              <p:nvPr/>
            </p:nvGrpSpPr>
            <p:grpSpPr>
              <a:xfrm>
                <a:off x="724986" y="3800594"/>
                <a:ext cx="532950" cy="302090"/>
                <a:chOff x="724986" y="3800594"/>
                <a:chExt cx="532950" cy="302090"/>
              </a:xfrm>
            </p:grpSpPr>
            <p:grpSp>
              <p:nvGrpSpPr>
                <p:cNvPr id="4225" name="Google Shape;4225;p82"/>
                <p:cNvGrpSpPr/>
                <p:nvPr/>
              </p:nvGrpSpPr>
              <p:grpSpPr>
                <a:xfrm>
                  <a:off x="724986" y="4044367"/>
                  <a:ext cx="181314" cy="25626"/>
                  <a:chOff x="724986" y="4044367"/>
                  <a:chExt cx="181314" cy="25626"/>
                </a:xfrm>
              </p:grpSpPr>
              <p:sp>
                <p:nvSpPr>
                  <p:cNvPr id="4226" name="Google Shape;4226;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82"/>
                <p:cNvGrpSpPr/>
                <p:nvPr/>
              </p:nvGrpSpPr>
              <p:grpSpPr>
                <a:xfrm>
                  <a:off x="906290" y="3800594"/>
                  <a:ext cx="351646" cy="302090"/>
                  <a:chOff x="906290" y="3800594"/>
                  <a:chExt cx="351646" cy="302090"/>
                </a:xfrm>
              </p:grpSpPr>
              <p:grpSp>
                <p:nvGrpSpPr>
                  <p:cNvPr id="4229" name="Google Shape;4229;p82"/>
                  <p:cNvGrpSpPr/>
                  <p:nvPr/>
                </p:nvGrpSpPr>
                <p:grpSpPr>
                  <a:xfrm>
                    <a:off x="1084172" y="3842857"/>
                    <a:ext cx="173764" cy="217131"/>
                    <a:chOff x="1084172" y="3842857"/>
                    <a:chExt cx="173764" cy="217131"/>
                  </a:xfrm>
                </p:grpSpPr>
                <p:grpSp>
                  <p:nvGrpSpPr>
                    <p:cNvPr id="4230" name="Google Shape;4230;p82"/>
                    <p:cNvGrpSpPr/>
                    <p:nvPr/>
                  </p:nvGrpSpPr>
                  <p:grpSpPr>
                    <a:xfrm>
                      <a:off x="1156862" y="3936509"/>
                      <a:ext cx="101073" cy="25622"/>
                      <a:chOff x="1156862" y="3936509"/>
                      <a:chExt cx="101073" cy="25622"/>
                    </a:xfrm>
                  </p:grpSpPr>
                  <p:sp>
                    <p:nvSpPr>
                      <p:cNvPr id="4231" name="Google Shape;4231;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82"/>
                <p:cNvGrpSpPr/>
                <p:nvPr/>
              </p:nvGrpSpPr>
              <p:grpSpPr>
                <a:xfrm>
                  <a:off x="724986" y="3830189"/>
                  <a:ext cx="189533" cy="25626"/>
                  <a:chOff x="724986" y="3830189"/>
                  <a:chExt cx="189533" cy="25626"/>
                </a:xfrm>
              </p:grpSpPr>
              <p:sp>
                <p:nvSpPr>
                  <p:cNvPr id="4237" name="Google Shape;4237;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82"/>
          <p:cNvGrpSpPr/>
          <p:nvPr/>
        </p:nvGrpSpPr>
        <p:grpSpPr>
          <a:xfrm>
            <a:off x="2253298" y="2455640"/>
            <a:ext cx="948701" cy="935378"/>
            <a:chOff x="2253298" y="2428317"/>
            <a:chExt cx="948701" cy="935378"/>
          </a:xfrm>
        </p:grpSpPr>
        <p:sp>
          <p:nvSpPr>
            <p:cNvPr id="4240" name="Google Shape;4240;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276"/>
        <p:cNvGrpSpPr/>
        <p:nvPr/>
      </p:nvGrpSpPr>
      <p:grpSpPr>
        <a:xfrm>
          <a:off x="0" y="0"/>
          <a:ext cx="0" cy="0"/>
          <a:chOff x="0" y="0"/>
          <a:chExt cx="0" cy="0"/>
        </a:xfrm>
      </p:grpSpPr>
      <p:grpSp>
        <p:nvGrpSpPr>
          <p:cNvPr id="4277" name="Google Shape;4277;p83"/>
          <p:cNvGrpSpPr/>
          <p:nvPr/>
        </p:nvGrpSpPr>
        <p:grpSpPr>
          <a:xfrm>
            <a:off x="3353582" y="1145627"/>
            <a:ext cx="2363393" cy="1017867"/>
            <a:chOff x="3292400" y="1219146"/>
            <a:chExt cx="2615240" cy="1110239"/>
          </a:xfrm>
        </p:grpSpPr>
        <p:sp>
          <p:nvSpPr>
            <p:cNvPr id="4278" name="Google Shape;4278;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83"/>
            <p:cNvGrpSpPr/>
            <p:nvPr/>
          </p:nvGrpSpPr>
          <p:grpSpPr>
            <a:xfrm>
              <a:off x="3748438" y="1378608"/>
              <a:ext cx="2159202" cy="903971"/>
              <a:chOff x="1683525" y="2179850"/>
              <a:chExt cx="4519050" cy="2134525"/>
            </a:xfrm>
          </p:grpSpPr>
          <p:sp>
            <p:nvSpPr>
              <p:cNvPr id="4293" name="Google Shape;4293;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83"/>
          <p:cNvGraphicFramePr/>
          <p:nvPr/>
        </p:nvGraphicFramePr>
        <p:xfrm>
          <a:off x="5949675" y="2323100"/>
          <a:ext cx="3000000" cy="3000000"/>
        </p:xfrm>
        <a:graphic>
          <a:graphicData uri="http://schemas.openxmlformats.org/drawingml/2006/table">
            <a:tbl>
              <a:tblPr>
                <a:noFill/>
                <a:tableStyleId>{BC2F8DE1-A12C-4659-AA52-24412A9AFF04}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83"/>
          <p:cNvGrpSpPr/>
          <p:nvPr/>
        </p:nvGrpSpPr>
        <p:grpSpPr>
          <a:xfrm>
            <a:off x="5926924" y="3381697"/>
            <a:ext cx="2519825" cy="1001454"/>
            <a:chOff x="1906114" y="789980"/>
            <a:chExt cx="1487676" cy="606868"/>
          </a:xfrm>
        </p:grpSpPr>
        <p:cxnSp>
          <p:nvCxnSpPr>
            <p:cNvPr id="4307" name="Google Shape;4307;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8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8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8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8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8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8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83"/>
          <p:cNvGrpSpPr/>
          <p:nvPr/>
        </p:nvGrpSpPr>
        <p:grpSpPr>
          <a:xfrm>
            <a:off x="726399" y="1190655"/>
            <a:ext cx="2394370" cy="976502"/>
            <a:chOff x="749309" y="1112739"/>
            <a:chExt cx="2371603" cy="976502"/>
          </a:xfrm>
        </p:grpSpPr>
        <p:sp>
          <p:nvSpPr>
            <p:cNvPr id="4325" name="Google Shape;4325;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83"/>
          <p:cNvGraphicFramePr/>
          <p:nvPr/>
        </p:nvGraphicFramePr>
        <p:xfrm>
          <a:off x="5949700" y="1188950"/>
          <a:ext cx="3000000" cy="3000000"/>
        </p:xfrm>
        <a:graphic>
          <a:graphicData uri="http://schemas.openxmlformats.org/drawingml/2006/table">
            <a:tbl>
              <a:tblPr>
                <a:noFill/>
                <a:tableStyleId>{BC2F8DE1-A12C-4659-AA52-24412A9AFF04}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83"/>
          <p:cNvGraphicFramePr/>
          <p:nvPr/>
        </p:nvGraphicFramePr>
        <p:xfrm>
          <a:off x="3356413" y="2323100"/>
          <a:ext cx="3000000" cy="3000000"/>
        </p:xfrm>
        <a:graphic>
          <a:graphicData uri="http://schemas.openxmlformats.org/drawingml/2006/table">
            <a:tbl>
              <a:tblPr>
                <a:noFill/>
                <a:tableStyleId>{BC2F8DE1-A12C-4659-AA52-24412A9AFF04}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83"/>
          <p:cNvGrpSpPr/>
          <p:nvPr/>
        </p:nvGrpSpPr>
        <p:grpSpPr>
          <a:xfrm>
            <a:off x="4100342" y="2709743"/>
            <a:ext cx="1517436" cy="74460"/>
            <a:chOff x="3980086" y="2804397"/>
            <a:chExt cx="1227600" cy="66900"/>
          </a:xfrm>
        </p:grpSpPr>
        <p:sp>
          <p:nvSpPr>
            <p:cNvPr id="4360" name="Google Shape;4360;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83"/>
          <p:cNvGrpSpPr/>
          <p:nvPr/>
        </p:nvGrpSpPr>
        <p:grpSpPr>
          <a:xfrm>
            <a:off x="4725406" y="3002330"/>
            <a:ext cx="892956" cy="74460"/>
            <a:chOff x="3980086" y="2804397"/>
            <a:chExt cx="1227600" cy="66900"/>
          </a:xfrm>
        </p:grpSpPr>
        <p:sp>
          <p:nvSpPr>
            <p:cNvPr id="4363" name="Google Shape;4363;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83"/>
          <p:cNvGrpSpPr/>
          <p:nvPr/>
        </p:nvGrpSpPr>
        <p:grpSpPr>
          <a:xfrm>
            <a:off x="3358498" y="3361213"/>
            <a:ext cx="2363244" cy="1005943"/>
            <a:chOff x="3358415" y="3361302"/>
            <a:chExt cx="2363244" cy="1024695"/>
          </a:xfrm>
        </p:grpSpPr>
        <p:grpSp>
          <p:nvGrpSpPr>
            <p:cNvPr id="4366" name="Google Shape;4366;p83"/>
            <p:cNvGrpSpPr/>
            <p:nvPr/>
          </p:nvGrpSpPr>
          <p:grpSpPr>
            <a:xfrm>
              <a:off x="3358415" y="3361302"/>
              <a:ext cx="441300" cy="1024695"/>
              <a:chOff x="3358415" y="3361302"/>
              <a:chExt cx="441300" cy="1024695"/>
            </a:xfrm>
          </p:grpSpPr>
          <p:sp>
            <p:nvSpPr>
              <p:cNvPr id="4367" name="Google Shape;4367;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3"/>
            <p:cNvGrpSpPr/>
            <p:nvPr/>
          </p:nvGrpSpPr>
          <p:grpSpPr>
            <a:xfrm>
              <a:off x="3838901" y="3361302"/>
              <a:ext cx="441300" cy="1024695"/>
              <a:chOff x="3838901" y="3361302"/>
              <a:chExt cx="441300" cy="1024695"/>
            </a:xfrm>
          </p:grpSpPr>
          <p:sp>
            <p:nvSpPr>
              <p:cNvPr id="4374" name="Google Shape;4374;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83"/>
            <p:cNvGrpSpPr/>
            <p:nvPr/>
          </p:nvGrpSpPr>
          <p:grpSpPr>
            <a:xfrm>
              <a:off x="4319387" y="3361302"/>
              <a:ext cx="441300" cy="1024695"/>
              <a:chOff x="4319387" y="3361302"/>
              <a:chExt cx="441300" cy="1024695"/>
            </a:xfrm>
          </p:grpSpPr>
          <p:sp>
            <p:nvSpPr>
              <p:cNvPr id="4381" name="Google Shape;4381;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3"/>
            <p:cNvGrpSpPr/>
            <p:nvPr/>
          </p:nvGrpSpPr>
          <p:grpSpPr>
            <a:xfrm>
              <a:off x="4799873" y="3361302"/>
              <a:ext cx="441300" cy="1024695"/>
              <a:chOff x="4799873" y="3361302"/>
              <a:chExt cx="441300" cy="1024695"/>
            </a:xfrm>
          </p:grpSpPr>
          <p:sp>
            <p:nvSpPr>
              <p:cNvPr id="4388" name="Google Shape;4388;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83"/>
            <p:cNvGrpSpPr/>
            <p:nvPr/>
          </p:nvGrpSpPr>
          <p:grpSpPr>
            <a:xfrm>
              <a:off x="5280360" y="3361302"/>
              <a:ext cx="441300" cy="1024695"/>
              <a:chOff x="5280360" y="3361302"/>
              <a:chExt cx="441300" cy="1024695"/>
            </a:xfrm>
          </p:grpSpPr>
          <p:sp>
            <p:nvSpPr>
              <p:cNvPr id="4395" name="Google Shape;4395;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83"/>
          <p:cNvGraphicFramePr/>
          <p:nvPr/>
        </p:nvGraphicFramePr>
        <p:xfrm>
          <a:off x="724925" y="2323100"/>
          <a:ext cx="3000000" cy="3000000"/>
        </p:xfrm>
        <a:graphic>
          <a:graphicData uri="http://schemas.openxmlformats.org/drawingml/2006/table">
            <a:tbl>
              <a:tblPr>
                <a:noFill/>
                <a:tableStyleId>{BC2F8DE1-A12C-4659-AA52-24412A9AFF04}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83"/>
          <p:cNvGrpSpPr/>
          <p:nvPr/>
        </p:nvGrpSpPr>
        <p:grpSpPr>
          <a:xfrm>
            <a:off x="726450" y="3372825"/>
            <a:ext cx="2403614" cy="1005900"/>
            <a:chOff x="726450" y="3372825"/>
            <a:chExt cx="2403614" cy="1005900"/>
          </a:xfrm>
        </p:grpSpPr>
        <p:grpSp>
          <p:nvGrpSpPr>
            <p:cNvPr id="4403" name="Google Shape;4403;p83"/>
            <p:cNvGrpSpPr/>
            <p:nvPr/>
          </p:nvGrpSpPr>
          <p:grpSpPr>
            <a:xfrm>
              <a:off x="726450" y="3696000"/>
              <a:ext cx="2403614" cy="500898"/>
              <a:chOff x="726450" y="3696000"/>
              <a:chExt cx="2403614" cy="500898"/>
            </a:xfrm>
          </p:grpSpPr>
          <p:sp>
            <p:nvSpPr>
              <p:cNvPr id="4404" name="Google Shape;4404;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83"/>
            <p:cNvGrpSpPr/>
            <p:nvPr/>
          </p:nvGrpSpPr>
          <p:grpSpPr>
            <a:xfrm>
              <a:off x="1348050" y="3372825"/>
              <a:ext cx="1720425" cy="1005900"/>
              <a:chOff x="1348050" y="3372825"/>
              <a:chExt cx="1720425" cy="1005900"/>
            </a:xfrm>
          </p:grpSpPr>
          <p:sp>
            <p:nvSpPr>
              <p:cNvPr id="4407" name="Google Shape;4407;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83"/>
            <p:cNvGrpSpPr/>
            <p:nvPr/>
          </p:nvGrpSpPr>
          <p:grpSpPr>
            <a:xfrm>
              <a:off x="1455707" y="3731058"/>
              <a:ext cx="1491150" cy="417657"/>
              <a:chOff x="1455707" y="3731058"/>
              <a:chExt cx="1491150" cy="417657"/>
            </a:xfrm>
          </p:grpSpPr>
          <p:grpSp>
            <p:nvGrpSpPr>
              <p:cNvPr id="4413" name="Google Shape;4413;p83"/>
              <p:cNvGrpSpPr/>
              <p:nvPr/>
            </p:nvGrpSpPr>
            <p:grpSpPr>
              <a:xfrm>
                <a:off x="1472938" y="3745828"/>
                <a:ext cx="72126" cy="53788"/>
                <a:chOff x="1472938" y="3745828"/>
                <a:chExt cx="72126" cy="53788"/>
              </a:xfrm>
            </p:grpSpPr>
            <p:sp>
              <p:nvSpPr>
                <p:cNvPr id="4414" name="Google Shape;4414;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3"/>
              <p:cNvGrpSpPr/>
              <p:nvPr/>
            </p:nvGrpSpPr>
            <p:grpSpPr>
              <a:xfrm>
                <a:off x="1819181" y="4089633"/>
                <a:ext cx="72126" cy="53788"/>
                <a:chOff x="1819181" y="4089633"/>
                <a:chExt cx="72126" cy="53788"/>
              </a:xfrm>
            </p:grpSpPr>
            <p:sp>
              <p:nvSpPr>
                <p:cNvPr id="4417" name="Google Shape;4417;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3"/>
              <p:cNvGrpSpPr/>
              <p:nvPr/>
            </p:nvGrpSpPr>
            <p:grpSpPr>
              <a:xfrm>
                <a:off x="1455707" y="4084171"/>
                <a:ext cx="64321" cy="64544"/>
                <a:chOff x="1455707" y="4084171"/>
                <a:chExt cx="64321" cy="64544"/>
              </a:xfrm>
            </p:grpSpPr>
            <p:sp>
              <p:nvSpPr>
                <p:cNvPr id="4420" name="Google Shape;4420;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3"/>
              <p:cNvGrpSpPr/>
              <p:nvPr/>
            </p:nvGrpSpPr>
            <p:grpSpPr>
              <a:xfrm>
                <a:off x="1818610" y="3731058"/>
                <a:ext cx="64321" cy="64544"/>
                <a:chOff x="1818610" y="3731058"/>
                <a:chExt cx="64321" cy="64544"/>
              </a:xfrm>
            </p:grpSpPr>
            <p:sp>
              <p:nvSpPr>
                <p:cNvPr id="4423" name="Google Shape;4423;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83"/>
              <p:cNvGrpSpPr/>
              <p:nvPr/>
            </p:nvGrpSpPr>
            <p:grpSpPr>
              <a:xfrm>
                <a:off x="2172491" y="4089633"/>
                <a:ext cx="72126" cy="53788"/>
                <a:chOff x="2172491" y="4089633"/>
                <a:chExt cx="72126" cy="53788"/>
              </a:xfrm>
            </p:grpSpPr>
            <p:sp>
              <p:nvSpPr>
                <p:cNvPr id="4426" name="Google Shape;4426;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3"/>
              <p:cNvGrpSpPr/>
              <p:nvPr/>
            </p:nvGrpSpPr>
            <p:grpSpPr>
              <a:xfrm>
                <a:off x="2171920" y="3731058"/>
                <a:ext cx="64321" cy="64544"/>
                <a:chOff x="2171920" y="3731058"/>
                <a:chExt cx="64321" cy="64544"/>
              </a:xfrm>
            </p:grpSpPr>
            <p:sp>
              <p:nvSpPr>
                <p:cNvPr id="4429" name="Google Shape;4429;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83"/>
              <p:cNvGrpSpPr/>
              <p:nvPr/>
            </p:nvGrpSpPr>
            <p:grpSpPr>
              <a:xfrm>
                <a:off x="2874730" y="3745828"/>
                <a:ext cx="72126" cy="53788"/>
                <a:chOff x="2874730" y="3745828"/>
                <a:chExt cx="72126" cy="53788"/>
              </a:xfrm>
            </p:grpSpPr>
            <p:sp>
              <p:nvSpPr>
                <p:cNvPr id="4432" name="Google Shape;4432;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3"/>
              <p:cNvGrpSpPr/>
              <p:nvPr/>
            </p:nvGrpSpPr>
            <p:grpSpPr>
              <a:xfrm>
                <a:off x="2878589" y="4081481"/>
                <a:ext cx="64321" cy="64544"/>
                <a:chOff x="2878589" y="4081481"/>
                <a:chExt cx="64321" cy="64544"/>
              </a:xfrm>
            </p:grpSpPr>
            <p:sp>
              <p:nvSpPr>
                <p:cNvPr id="4435" name="Google Shape;4435;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83"/>
              <p:cNvGrpSpPr/>
              <p:nvPr/>
            </p:nvGrpSpPr>
            <p:grpSpPr>
              <a:xfrm>
                <a:off x="2525796" y="4089633"/>
                <a:ext cx="72126" cy="53788"/>
                <a:chOff x="2525796" y="4089633"/>
                <a:chExt cx="72126" cy="53788"/>
              </a:xfrm>
            </p:grpSpPr>
            <p:sp>
              <p:nvSpPr>
                <p:cNvPr id="4438" name="Google Shape;4438;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83"/>
              <p:cNvGrpSpPr/>
              <p:nvPr/>
            </p:nvGrpSpPr>
            <p:grpSpPr>
              <a:xfrm>
                <a:off x="2525225" y="3731058"/>
                <a:ext cx="64321" cy="64544"/>
                <a:chOff x="2525225" y="3731058"/>
                <a:chExt cx="64321" cy="64544"/>
              </a:xfrm>
            </p:grpSpPr>
            <p:sp>
              <p:nvSpPr>
                <p:cNvPr id="4441" name="Google Shape;4441;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446"/>
        <p:cNvGrpSpPr/>
        <p:nvPr/>
      </p:nvGrpSpPr>
      <p:grpSpPr>
        <a:xfrm>
          <a:off x="0" y="0"/>
          <a:ext cx="0" cy="0"/>
          <a:chOff x="0" y="0"/>
          <a:chExt cx="0" cy="0"/>
        </a:xfrm>
      </p:grpSpPr>
      <p:grpSp>
        <p:nvGrpSpPr>
          <p:cNvPr id="4447" name="Google Shape;4447;p84"/>
          <p:cNvGrpSpPr/>
          <p:nvPr/>
        </p:nvGrpSpPr>
        <p:grpSpPr>
          <a:xfrm>
            <a:off x="732428" y="1171356"/>
            <a:ext cx="845921" cy="690752"/>
            <a:chOff x="732428" y="1198513"/>
            <a:chExt cx="845921" cy="690752"/>
          </a:xfrm>
        </p:grpSpPr>
        <p:grpSp>
          <p:nvGrpSpPr>
            <p:cNvPr id="4448" name="Google Shape;4448;p84"/>
            <p:cNvGrpSpPr/>
            <p:nvPr/>
          </p:nvGrpSpPr>
          <p:grpSpPr>
            <a:xfrm>
              <a:off x="823030" y="1198513"/>
              <a:ext cx="755319" cy="690752"/>
              <a:chOff x="823030" y="1198513"/>
              <a:chExt cx="755319" cy="690752"/>
            </a:xfrm>
          </p:grpSpPr>
          <p:sp>
            <p:nvSpPr>
              <p:cNvPr id="4449" name="Google Shape;4449;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4"/>
            <p:cNvGrpSpPr/>
            <p:nvPr/>
          </p:nvGrpSpPr>
          <p:grpSpPr>
            <a:xfrm>
              <a:off x="732428" y="1239937"/>
              <a:ext cx="739912" cy="607886"/>
              <a:chOff x="732428" y="1239937"/>
              <a:chExt cx="739912" cy="607886"/>
            </a:xfrm>
          </p:grpSpPr>
          <p:sp>
            <p:nvSpPr>
              <p:cNvPr id="4452" name="Google Shape;4452;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4"/>
            <p:cNvGrpSpPr/>
            <p:nvPr/>
          </p:nvGrpSpPr>
          <p:grpSpPr>
            <a:xfrm>
              <a:off x="732428" y="1277018"/>
              <a:ext cx="702832" cy="533758"/>
              <a:chOff x="732428" y="1277018"/>
              <a:chExt cx="702832" cy="533758"/>
            </a:xfrm>
          </p:grpSpPr>
          <p:sp>
            <p:nvSpPr>
              <p:cNvPr id="4455" name="Google Shape;4455;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84"/>
            <p:cNvGrpSpPr/>
            <p:nvPr/>
          </p:nvGrpSpPr>
          <p:grpSpPr>
            <a:xfrm>
              <a:off x="931170" y="1306653"/>
              <a:ext cx="647179" cy="474455"/>
              <a:chOff x="931170" y="1306653"/>
              <a:chExt cx="647179" cy="474455"/>
            </a:xfrm>
          </p:grpSpPr>
          <p:sp>
            <p:nvSpPr>
              <p:cNvPr id="4458" name="Google Shape;4458;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84"/>
          <p:cNvGrpSpPr/>
          <p:nvPr/>
        </p:nvGrpSpPr>
        <p:grpSpPr>
          <a:xfrm>
            <a:off x="3964037" y="1171363"/>
            <a:ext cx="634656" cy="699982"/>
            <a:chOff x="5985650" y="2860025"/>
            <a:chExt cx="1396075" cy="1539775"/>
          </a:xfrm>
        </p:grpSpPr>
        <p:sp>
          <p:nvSpPr>
            <p:cNvPr id="4462" name="Google Shape;4462;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84"/>
          <p:cNvGrpSpPr/>
          <p:nvPr/>
        </p:nvGrpSpPr>
        <p:grpSpPr>
          <a:xfrm>
            <a:off x="4719687" y="1171356"/>
            <a:ext cx="725845" cy="699975"/>
            <a:chOff x="4249973" y="1201875"/>
            <a:chExt cx="1958568" cy="1888762"/>
          </a:xfrm>
        </p:grpSpPr>
        <p:sp>
          <p:nvSpPr>
            <p:cNvPr id="4495" name="Google Shape;4495;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84"/>
            <p:cNvGrpSpPr/>
            <p:nvPr/>
          </p:nvGrpSpPr>
          <p:grpSpPr>
            <a:xfrm>
              <a:off x="5853086" y="1789142"/>
              <a:ext cx="355454" cy="1048099"/>
              <a:chOff x="5576108" y="2016725"/>
              <a:chExt cx="565200" cy="1666560"/>
            </a:xfrm>
          </p:grpSpPr>
          <p:sp>
            <p:nvSpPr>
              <p:cNvPr id="4497" name="Google Shape;4497;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4"/>
            <p:cNvGrpSpPr/>
            <p:nvPr/>
          </p:nvGrpSpPr>
          <p:grpSpPr>
            <a:xfrm>
              <a:off x="4869455" y="2691676"/>
              <a:ext cx="1013897" cy="398961"/>
              <a:chOff x="4012057" y="3451825"/>
              <a:chExt cx="1612175" cy="634379"/>
            </a:xfrm>
          </p:grpSpPr>
          <p:sp>
            <p:nvSpPr>
              <p:cNvPr id="4500" name="Google Shape;4500;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84"/>
            <p:cNvGrpSpPr/>
            <p:nvPr/>
          </p:nvGrpSpPr>
          <p:grpSpPr>
            <a:xfrm>
              <a:off x="4276937" y="2155961"/>
              <a:ext cx="651965" cy="891358"/>
              <a:chOff x="3069908" y="2599997"/>
              <a:chExt cx="1036675" cy="1417328"/>
            </a:xfrm>
          </p:grpSpPr>
          <p:sp>
            <p:nvSpPr>
              <p:cNvPr id="4503" name="Google Shape;4503;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84"/>
            <p:cNvGrpSpPr/>
            <p:nvPr/>
          </p:nvGrpSpPr>
          <p:grpSpPr>
            <a:xfrm>
              <a:off x="5054918" y="1201875"/>
              <a:ext cx="999548" cy="602711"/>
              <a:chOff x="4306958" y="1082925"/>
              <a:chExt cx="1589359" cy="958358"/>
            </a:xfrm>
          </p:grpSpPr>
          <p:sp>
            <p:nvSpPr>
              <p:cNvPr id="4506" name="Google Shape;4506;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84"/>
            <p:cNvGrpSpPr/>
            <p:nvPr/>
          </p:nvGrpSpPr>
          <p:grpSpPr>
            <a:xfrm>
              <a:off x="4249973" y="1303451"/>
              <a:ext cx="799317" cy="841334"/>
              <a:chOff x="3027033" y="1244439"/>
              <a:chExt cx="1270977" cy="1337786"/>
            </a:xfrm>
          </p:grpSpPr>
          <p:sp>
            <p:nvSpPr>
              <p:cNvPr id="4509" name="Google Shape;4509;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84"/>
          <p:cNvGrpSpPr/>
          <p:nvPr/>
        </p:nvGrpSpPr>
        <p:grpSpPr>
          <a:xfrm>
            <a:off x="4072551" y="2058137"/>
            <a:ext cx="750769" cy="683784"/>
            <a:chOff x="4204684" y="2104422"/>
            <a:chExt cx="699822" cy="637382"/>
          </a:xfrm>
        </p:grpSpPr>
        <p:grpSp>
          <p:nvGrpSpPr>
            <p:cNvPr id="4512" name="Google Shape;4512;p84"/>
            <p:cNvGrpSpPr/>
            <p:nvPr/>
          </p:nvGrpSpPr>
          <p:grpSpPr>
            <a:xfrm>
              <a:off x="4204684" y="2430067"/>
              <a:ext cx="342957" cy="311738"/>
              <a:chOff x="4204684" y="2430067"/>
              <a:chExt cx="342957" cy="311738"/>
            </a:xfrm>
          </p:grpSpPr>
          <p:sp>
            <p:nvSpPr>
              <p:cNvPr id="4513" name="Google Shape;4513;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84"/>
            <p:cNvGrpSpPr/>
            <p:nvPr/>
          </p:nvGrpSpPr>
          <p:grpSpPr>
            <a:xfrm>
              <a:off x="4561586" y="2430067"/>
              <a:ext cx="342920" cy="311738"/>
              <a:chOff x="4561586" y="2430067"/>
              <a:chExt cx="342920" cy="311738"/>
            </a:xfrm>
          </p:grpSpPr>
          <p:sp>
            <p:nvSpPr>
              <p:cNvPr id="4516" name="Google Shape;4516;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84"/>
            <p:cNvGrpSpPr/>
            <p:nvPr/>
          </p:nvGrpSpPr>
          <p:grpSpPr>
            <a:xfrm>
              <a:off x="4561586" y="2104422"/>
              <a:ext cx="342920" cy="311738"/>
              <a:chOff x="4561586" y="2104422"/>
              <a:chExt cx="342920" cy="311738"/>
            </a:xfrm>
          </p:grpSpPr>
          <p:sp>
            <p:nvSpPr>
              <p:cNvPr id="4519" name="Google Shape;4519;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84"/>
            <p:cNvGrpSpPr/>
            <p:nvPr/>
          </p:nvGrpSpPr>
          <p:grpSpPr>
            <a:xfrm>
              <a:off x="4204684" y="2104422"/>
              <a:ext cx="342957" cy="311664"/>
              <a:chOff x="4204684" y="2104422"/>
              <a:chExt cx="342957" cy="311664"/>
            </a:xfrm>
          </p:grpSpPr>
          <p:sp>
            <p:nvSpPr>
              <p:cNvPr id="4522" name="Google Shape;4522;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84"/>
          <p:cNvGrpSpPr/>
          <p:nvPr/>
        </p:nvGrpSpPr>
        <p:grpSpPr>
          <a:xfrm>
            <a:off x="5536984" y="1171351"/>
            <a:ext cx="660591" cy="688867"/>
            <a:chOff x="5830645" y="1267368"/>
            <a:chExt cx="530340" cy="553040"/>
          </a:xfrm>
        </p:grpSpPr>
        <p:sp>
          <p:nvSpPr>
            <p:cNvPr id="4525" name="Google Shape;4525;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84"/>
            <p:cNvGrpSpPr/>
            <p:nvPr/>
          </p:nvGrpSpPr>
          <p:grpSpPr>
            <a:xfrm>
              <a:off x="5830645" y="1267368"/>
              <a:ext cx="259743" cy="269909"/>
              <a:chOff x="5830645" y="1267368"/>
              <a:chExt cx="259743" cy="269909"/>
            </a:xfrm>
          </p:grpSpPr>
          <p:sp>
            <p:nvSpPr>
              <p:cNvPr id="4527" name="Google Shape;4527;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4"/>
            <p:cNvGrpSpPr/>
            <p:nvPr/>
          </p:nvGrpSpPr>
          <p:grpSpPr>
            <a:xfrm>
              <a:off x="6101293" y="1267368"/>
              <a:ext cx="259692" cy="269909"/>
              <a:chOff x="6101293" y="1267368"/>
              <a:chExt cx="259692" cy="269909"/>
            </a:xfrm>
          </p:grpSpPr>
          <p:sp>
            <p:nvSpPr>
              <p:cNvPr id="4530" name="Google Shape;4530;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4"/>
            <p:cNvGrpSpPr/>
            <p:nvPr/>
          </p:nvGrpSpPr>
          <p:grpSpPr>
            <a:xfrm>
              <a:off x="5830645" y="1550500"/>
              <a:ext cx="259692" cy="269909"/>
              <a:chOff x="5830645" y="1550500"/>
              <a:chExt cx="259692" cy="269909"/>
            </a:xfrm>
          </p:grpSpPr>
          <p:sp>
            <p:nvSpPr>
              <p:cNvPr id="4533" name="Google Shape;4533;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4"/>
            <p:cNvGrpSpPr/>
            <p:nvPr/>
          </p:nvGrpSpPr>
          <p:grpSpPr>
            <a:xfrm>
              <a:off x="6101293" y="1550500"/>
              <a:ext cx="259692" cy="269909"/>
              <a:chOff x="6101293" y="1550500"/>
              <a:chExt cx="259692" cy="269909"/>
            </a:xfrm>
          </p:grpSpPr>
          <p:sp>
            <p:nvSpPr>
              <p:cNvPr id="4536" name="Google Shape;4536;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84"/>
          <p:cNvGrpSpPr/>
          <p:nvPr/>
        </p:nvGrpSpPr>
        <p:grpSpPr>
          <a:xfrm>
            <a:off x="739138" y="2061810"/>
            <a:ext cx="697154" cy="679574"/>
            <a:chOff x="2679875" y="2361475"/>
            <a:chExt cx="780425" cy="760575"/>
          </a:xfrm>
        </p:grpSpPr>
        <p:sp>
          <p:nvSpPr>
            <p:cNvPr id="4539" name="Google Shape;4539;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4"/>
          <p:cNvGrpSpPr/>
          <p:nvPr/>
        </p:nvGrpSpPr>
        <p:grpSpPr>
          <a:xfrm>
            <a:off x="3138297" y="1171402"/>
            <a:ext cx="735829" cy="684547"/>
            <a:chOff x="3351965" y="1148808"/>
            <a:chExt cx="750770" cy="698375"/>
          </a:xfrm>
        </p:grpSpPr>
        <p:grpSp>
          <p:nvGrpSpPr>
            <p:cNvPr id="4546" name="Google Shape;4546;p84"/>
            <p:cNvGrpSpPr/>
            <p:nvPr/>
          </p:nvGrpSpPr>
          <p:grpSpPr>
            <a:xfrm>
              <a:off x="3586796" y="1148808"/>
              <a:ext cx="294857" cy="286830"/>
              <a:chOff x="3750225" y="1774000"/>
              <a:chExt cx="149575" cy="145525"/>
            </a:xfrm>
          </p:grpSpPr>
          <p:sp>
            <p:nvSpPr>
              <p:cNvPr id="4547" name="Google Shape;4547;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4"/>
            <p:cNvGrpSpPr/>
            <p:nvPr/>
          </p:nvGrpSpPr>
          <p:grpSpPr>
            <a:xfrm>
              <a:off x="3779245" y="1375768"/>
              <a:ext cx="323490" cy="286978"/>
              <a:chOff x="3847850" y="1889150"/>
              <a:chExt cx="164100" cy="145600"/>
            </a:xfrm>
          </p:grpSpPr>
          <p:sp>
            <p:nvSpPr>
              <p:cNvPr id="4550" name="Google Shape;4550;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84"/>
            <p:cNvGrpSpPr/>
            <p:nvPr/>
          </p:nvGrpSpPr>
          <p:grpSpPr>
            <a:xfrm>
              <a:off x="3351965" y="1330435"/>
              <a:ext cx="295449" cy="285401"/>
              <a:chOff x="3631100" y="1866150"/>
              <a:chExt cx="149875" cy="144800"/>
            </a:xfrm>
          </p:grpSpPr>
          <p:sp>
            <p:nvSpPr>
              <p:cNvPr id="4553" name="Google Shape;4553;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84"/>
            <p:cNvGrpSpPr/>
            <p:nvPr/>
          </p:nvGrpSpPr>
          <p:grpSpPr>
            <a:xfrm>
              <a:off x="3548208" y="1560352"/>
              <a:ext cx="294808" cy="286830"/>
              <a:chOff x="3730650" y="1982800"/>
              <a:chExt cx="149550" cy="145525"/>
            </a:xfrm>
          </p:grpSpPr>
          <p:sp>
            <p:nvSpPr>
              <p:cNvPr id="4556" name="Google Shape;4556;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84"/>
          <p:cNvGrpSpPr/>
          <p:nvPr/>
        </p:nvGrpSpPr>
        <p:grpSpPr>
          <a:xfrm>
            <a:off x="7639949" y="1171356"/>
            <a:ext cx="804565" cy="677795"/>
            <a:chOff x="7636443" y="1204988"/>
            <a:chExt cx="804565" cy="677795"/>
          </a:xfrm>
        </p:grpSpPr>
        <p:grpSp>
          <p:nvGrpSpPr>
            <p:cNvPr id="4559" name="Google Shape;4559;p84"/>
            <p:cNvGrpSpPr/>
            <p:nvPr/>
          </p:nvGrpSpPr>
          <p:grpSpPr>
            <a:xfrm>
              <a:off x="7636443" y="1509705"/>
              <a:ext cx="804565" cy="373078"/>
              <a:chOff x="7636443" y="1509705"/>
              <a:chExt cx="804565" cy="373078"/>
            </a:xfrm>
          </p:grpSpPr>
          <p:sp>
            <p:nvSpPr>
              <p:cNvPr id="4560" name="Google Shape;4560;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4"/>
            <p:cNvGrpSpPr/>
            <p:nvPr/>
          </p:nvGrpSpPr>
          <p:grpSpPr>
            <a:xfrm>
              <a:off x="7636443" y="1408133"/>
              <a:ext cx="804565" cy="373078"/>
              <a:chOff x="7636443" y="1408133"/>
              <a:chExt cx="804565" cy="373078"/>
            </a:xfrm>
          </p:grpSpPr>
          <p:sp>
            <p:nvSpPr>
              <p:cNvPr id="4563" name="Google Shape;4563;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4"/>
            <p:cNvGrpSpPr/>
            <p:nvPr/>
          </p:nvGrpSpPr>
          <p:grpSpPr>
            <a:xfrm>
              <a:off x="7636443" y="1306560"/>
              <a:ext cx="804565" cy="373078"/>
              <a:chOff x="7636443" y="1306560"/>
              <a:chExt cx="804565" cy="373078"/>
            </a:xfrm>
          </p:grpSpPr>
          <p:sp>
            <p:nvSpPr>
              <p:cNvPr id="4566" name="Google Shape;4566;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4"/>
            <p:cNvGrpSpPr/>
            <p:nvPr/>
          </p:nvGrpSpPr>
          <p:grpSpPr>
            <a:xfrm>
              <a:off x="7636443" y="1204988"/>
              <a:ext cx="804565" cy="373078"/>
              <a:chOff x="7636443" y="1204988"/>
              <a:chExt cx="804565" cy="373078"/>
            </a:xfrm>
          </p:grpSpPr>
          <p:sp>
            <p:nvSpPr>
              <p:cNvPr id="4569" name="Google Shape;4569;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84"/>
          <p:cNvGrpSpPr/>
          <p:nvPr/>
        </p:nvGrpSpPr>
        <p:grpSpPr>
          <a:xfrm>
            <a:off x="4978796" y="2078771"/>
            <a:ext cx="661339" cy="661188"/>
            <a:chOff x="3990000" y="975400"/>
            <a:chExt cx="3934200" cy="3933300"/>
          </a:xfrm>
        </p:grpSpPr>
        <p:sp>
          <p:nvSpPr>
            <p:cNvPr id="4572" name="Google Shape;4572;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84"/>
          <p:cNvGrpSpPr/>
          <p:nvPr/>
        </p:nvGrpSpPr>
        <p:grpSpPr>
          <a:xfrm>
            <a:off x="6622444" y="2057409"/>
            <a:ext cx="868881" cy="684241"/>
            <a:chOff x="6598259" y="2078634"/>
            <a:chExt cx="868881" cy="684241"/>
          </a:xfrm>
        </p:grpSpPr>
        <p:sp>
          <p:nvSpPr>
            <p:cNvPr id="4577" name="Google Shape;4577;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84"/>
            <p:cNvGrpSpPr/>
            <p:nvPr/>
          </p:nvGrpSpPr>
          <p:grpSpPr>
            <a:xfrm>
              <a:off x="6808175" y="2078634"/>
              <a:ext cx="452229" cy="684241"/>
              <a:chOff x="6808175" y="2078634"/>
              <a:chExt cx="452229" cy="684241"/>
            </a:xfrm>
          </p:grpSpPr>
          <p:sp>
            <p:nvSpPr>
              <p:cNvPr id="4584" name="Google Shape;4584;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84"/>
              <p:cNvGrpSpPr/>
              <p:nvPr/>
            </p:nvGrpSpPr>
            <p:grpSpPr>
              <a:xfrm>
                <a:off x="6821586" y="2078634"/>
                <a:ext cx="426871" cy="684241"/>
                <a:chOff x="6821586" y="2078634"/>
                <a:chExt cx="426871" cy="684241"/>
              </a:xfrm>
            </p:grpSpPr>
            <p:grpSp>
              <p:nvGrpSpPr>
                <p:cNvPr id="4591" name="Google Shape;4591;p84"/>
                <p:cNvGrpSpPr/>
                <p:nvPr/>
              </p:nvGrpSpPr>
              <p:grpSpPr>
                <a:xfrm>
                  <a:off x="6821586" y="2078634"/>
                  <a:ext cx="426871" cy="684241"/>
                  <a:chOff x="6821586" y="2078634"/>
                  <a:chExt cx="426871" cy="684241"/>
                </a:xfrm>
              </p:grpSpPr>
              <p:sp>
                <p:nvSpPr>
                  <p:cNvPr id="4592" name="Google Shape;4592;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84"/>
          <p:cNvGrpSpPr/>
          <p:nvPr/>
        </p:nvGrpSpPr>
        <p:grpSpPr>
          <a:xfrm>
            <a:off x="5795610" y="2063018"/>
            <a:ext cx="671358" cy="671358"/>
            <a:chOff x="6535625" y="760425"/>
            <a:chExt cx="1665900" cy="1665900"/>
          </a:xfrm>
        </p:grpSpPr>
        <p:sp>
          <p:nvSpPr>
            <p:cNvPr id="4618" name="Google Shape;4618;p8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4"/>
          <p:cNvGrpSpPr/>
          <p:nvPr/>
        </p:nvGrpSpPr>
        <p:grpSpPr>
          <a:xfrm>
            <a:off x="732427" y="3731418"/>
            <a:ext cx="1340789" cy="640830"/>
            <a:chOff x="238125" y="1151100"/>
            <a:chExt cx="7139450" cy="3412300"/>
          </a:xfrm>
        </p:grpSpPr>
        <p:sp>
          <p:nvSpPr>
            <p:cNvPr id="4623" name="Google Shape;4623;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4"/>
          <p:cNvGrpSpPr/>
          <p:nvPr/>
        </p:nvGrpSpPr>
        <p:grpSpPr>
          <a:xfrm>
            <a:off x="5599650" y="2934699"/>
            <a:ext cx="985357" cy="585764"/>
            <a:chOff x="5145061" y="2881789"/>
            <a:chExt cx="1107641" cy="658458"/>
          </a:xfrm>
        </p:grpSpPr>
        <p:grpSp>
          <p:nvGrpSpPr>
            <p:cNvPr id="4636" name="Google Shape;4636;p84"/>
            <p:cNvGrpSpPr/>
            <p:nvPr/>
          </p:nvGrpSpPr>
          <p:grpSpPr>
            <a:xfrm>
              <a:off x="5722989" y="3244587"/>
              <a:ext cx="529713" cy="295659"/>
              <a:chOff x="5722989" y="3244587"/>
              <a:chExt cx="529713" cy="295659"/>
            </a:xfrm>
          </p:grpSpPr>
          <p:sp>
            <p:nvSpPr>
              <p:cNvPr id="4637" name="Google Shape;4637;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84"/>
            <p:cNvGrpSpPr/>
            <p:nvPr/>
          </p:nvGrpSpPr>
          <p:grpSpPr>
            <a:xfrm>
              <a:off x="5145061" y="3244587"/>
              <a:ext cx="536807" cy="295659"/>
              <a:chOff x="5145061" y="3244587"/>
              <a:chExt cx="536807" cy="295659"/>
            </a:xfrm>
          </p:grpSpPr>
          <p:sp>
            <p:nvSpPr>
              <p:cNvPr id="4640" name="Google Shape;4640;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84"/>
            <p:cNvGrpSpPr/>
            <p:nvPr/>
          </p:nvGrpSpPr>
          <p:grpSpPr>
            <a:xfrm>
              <a:off x="5341327" y="2898245"/>
              <a:ext cx="532309" cy="614891"/>
              <a:chOff x="5341327" y="2898245"/>
              <a:chExt cx="532309" cy="614891"/>
            </a:xfrm>
          </p:grpSpPr>
          <p:sp>
            <p:nvSpPr>
              <p:cNvPr id="4643" name="Google Shape;4643;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84"/>
            <p:cNvGrpSpPr/>
            <p:nvPr/>
          </p:nvGrpSpPr>
          <p:grpSpPr>
            <a:xfrm>
              <a:off x="5532290" y="2881789"/>
              <a:ext cx="620516" cy="305456"/>
              <a:chOff x="5532290" y="2881789"/>
              <a:chExt cx="620516" cy="305456"/>
            </a:xfrm>
          </p:grpSpPr>
          <p:sp>
            <p:nvSpPr>
              <p:cNvPr id="4646" name="Google Shape;4646;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84"/>
          <p:cNvGrpSpPr/>
          <p:nvPr/>
        </p:nvGrpSpPr>
        <p:grpSpPr>
          <a:xfrm>
            <a:off x="8178573" y="3726757"/>
            <a:ext cx="269068" cy="645491"/>
            <a:chOff x="7026852" y="3311869"/>
            <a:chExt cx="434331" cy="1041954"/>
          </a:xfrm>
        </p:grpSpPr>
        <p:sp>
          <p:nvSpPr>
            <p:cNvPr id="4649" name="Google Shape;4649;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4"/>
          <p:cNvGrpSpPr/>
          <p:nvPr/>
        </p:nvGrpSpPr>
        <p:grpSpPr>
          <a:xfrm>
            <a:off x="6195154" y="3765995"/>
            <a:ext cx="293882" cy="293836"/>
            <a:chOff x="4873519" y="3311869"/>
            <a:chExt cx="499374" cy="499296"/>
          </a:xfrm>
        </p:grpSpPr>
        <p:sp>
          <p:nvSpPr>
            <p:cNvPr id="4653" name="Google Shape;4653;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4"/>
          <p:cNvGrpSpPr/>
          <p:nvPr/>
        </p:nvGrpSpPr>
        <p:grpSpPr>
          <a:xfrm>
            <a:off x="6195154" y="4078366"/>
            <a:ext cx="293882" cy="293882"/>
            <a:chOff x="4873519" y="3875839"/>
            <a:chExt cx="499374" cy="499374"/>
          </a:xfrm>
        </p:grpSpPr>
        <p:sp>
          <p:nvSpPr>
            <p:cNvPr id="4656" name="Google Shape;4656;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4"/>
          <p:cNvGrpSpPr/>
          <p:nvPr/>
        </p:nvGrpSpPr>
        <p:grpSpPr>
          <a:xfrm>
            <a:off x="2425681" y="2050319"/>
            <a:ext cx="698104" cy="698208"/>
            <a:chOff x="2565073" y="2075876"/>
            <a:chExt cx="672482" cy="672518"/>
          </a:xfrm>
        </p:grpSpPr>
        <p:sp>
          <p:nvSpPr>
            <p:cNvPr id="4659" name="Google Shape;4659;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84"/>
          <p:cNvGrpSpPr/>
          <p:nvPr/>
        </p:nvGrpSpPr>
        <p:grpSpPr>
          <a:xfrm>
            <a:off x="5649092" y="3734919"/>
            <a:ext cx="438354" cy="637329"/>
            <a:chOff x="1697726" y="3244179"/>
            <a:chExt cx="788124" cy="1146069"/>
          </a:xfrm>
        </p:grpSpPr>
        <p:sp>
          <p:nvSpPr>
            <p:cNvPr id="4666" name="Google Shape;4666;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84"/>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84"/>
          <p:cNvGrpSpPr/>
          <p:nvPr/>
        </p:nvGrpSpPr>
        <p:grpSpPr>
          <a:xfrm>
            <a:off x="7650306" y="2063282"/>
            <a:ext cx="799565" cy="670282"/>
            <a:chOff x="7617850" y="2063282"/>
            <a:chExt cx="799565" cy="670282"/>
          </a:xfrm>
        </p:grpSpPr>
        <p:cxnSp>
          <p:nvCxnSpPr>
            <p:cNvPr id="4670" name="Google Shape;4670;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84"/>
            <p:cNvGrpSpPr/>
            <p:nvPr/>
          </p:nvGrpSpPr>
          <p:grpSpPr>
            <a:xfrm>
              <a:off x="7734309" y="2063282"/>
              <a:ext cx="570957" cy="620095"/>
              <a:chOff x="7734309" y="2063282"/>
              <a:chExt cx="570957" cy="620095"/>
            </a:xfrm>
          </p:grpSpPr>
          <p:grpSp>
            <p:nvGrpSpPr>
              <p:cNvPr id="4677" name="Google Shape;4677;p84"/>
              <p:cNvGrpSpPr/>
              <p:nvPr/>
            </p:nvGrpSpPr>
            <p:grpSpPr>
              <a:xfrm>
                <a:off x="8031573" y="2063282"/>
                <a:ext cx="273693" cy="620095"/>
                <a:chOff x="8031573" y="2063282"/>
                <a:chExt cx="273693" cy="620095"/>
              </a:xfrm>
            </p:grpSpPr>
            <p:sp>
              <p:nvSpPr>
                <p:cNvPr id="4678" name="Google Shape;4678;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4"/>
              <p:cNvGrpSpPr/>
              <p:nvPr/>
            </p:nvGrpSpPr>
            <p:grpSpPr>
              <a:xfrm flipH="1">
                <a:off x="7734309" y="2063282"/>
                <a:ext cx="273693" cy="620095"/>
                <a:chOff x="8031573" y="2063282"/>
                <a:chExt cx="273693" cy="620095"/>
              </a:xfrm>
            </p:grpSpPr>
            <p:sp>
              <p:nvSpPr>
                <p:cNvPr id="4683" name="Google Shape;4683;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84"/>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4"/>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84"/>
          <p:cNvGrpSpPr/>
          <p:nvPr/>
        </p:nvGrpSpPr>
        <p:grpSpPr>
          <a:xfrm>
            <a:off x="7836913" y="2916765"/>
            <a:ext cx="602567" cy="601884"/>
            <a:chOff x="1186975" y="238125"/>
            <a:chExt cx="5244275" cy="5238325"/>
          </a:xfrm>
        </p:grpSpPr>
        <p:sp>
          <p:nvSpPr>
            <p:cNvPr id="4690" name="Google Shape;4690;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4"/>
          <p:cNvGrpSpPr/>
          <p:nvPr/>
        </p:nvGrpSpPr>
        <p:grpSpPr>
          <a:xfrm>
            <a:off x="3279650" y="2056249"/>
            <a:ext cx="651848" cy="687338"/>
            <a:chOff x="3400515" y="2056248"/>
            <a:chExt cx="698134" cy="735987"/>
          </a:xfrm>
        </p:grpSpPr>
        <p:grpSp>
          <p:nvGrpSpPr>
            <p:cNvPr id="4695" name="Google Shape;4695;p84"/>
            <p:cNvGrpSpPr/>
            <p:nvPr/>
          </p:nvGrpSpPr>
          <p:grpSpPr>
            <a:xfrm>
              <a:off x="3400515" y="2283913"/>
              <a:ext cx="312919" cy="219900"/>
              <a:chOff x="3400515" y="2283913"/>
              <a:chExt cx="312919" cy="219900"/>
            </a:xfrm>
          </p:grpSpPr>
          <p:sp>
            <p:nvSpPr>
              <p:cNvPr id="4696" name="Google Shape;4696;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84"/>
            <p:cNvGrpSpPr/>
            <p:nvPr/>
          </p:nvGrpSpPr>
          <p:grpSpPr>
            <a:xfrm>
              <a:off x="3547823" y="2461089"/>
              <a:ext cx="219900" cy="331146"/>
              <a:chOff x="3547823" y="2461089"/>
              <a:chExt cx="219900" cy="331146"/>
            </a:xfrm>
          </p:grpSpPr>
          <p:sp>
            <p:nvSpPr>
              <p:cNvPr id="4699" name="Google Shape;4699;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84"/>
            <p:cNvGrpSpPr/>
            <p:nvPr/>
          </p:nvGrpSpPr>
          <p:grpSpPr>
            <a:xfrm>
              <a:off x="3734138" y="2461089"/>
              <a:ext cx="219900" cy="331146"/>
              <a:chOff x="3734138" y="2461089"/>
              <a:chExt cx="219900" cy="331146"/>
            </a:xfrm>
          </p:grpSpPr>
          <p:sp>
            <p:nvSpPr>
              <p:cNvPr id="4702" name="Google Shape;4702;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84"/>
            <p:cNvGrpSpPr/>
            <p:nvPr/>
          </p:nvGrpSpPr>
          <p:grpSpPr>
            <a:xfrm>
              <a:off x="3787560" y="2281742"/>
              <a:ext cx="311089" cy="219900"/>
              <a:chOff x="3787560" y="2281742"/>
              <a:chExt cx="311089" cy="219900"/>
            </a:xfrm>
          </p:grpSpPr>
          <p:sp>
            <p:nvSpPr>
              <p:cNvPr id="4705" name="Google Shape;4705;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84"/>
            <p:cNvGrpSpPr/>
            <p:nvPr/>
          </p:nvGrpSpPr>
          <p:grpSpPr>
            <a:xfrm>
              <a:off x="3637290" y="2056248"/>
              <a:ext cx="219900" cy="330736"/>
              <a:chOff x="3637290" y="2056248"/>
              <a:chExt cx="219900" cy="330736"/>
            </a:xfrm>
          </p:grpSpPr>
          <p:sp>
            <p:nvSpPr>
              <p:cNvPr id="4708" name="Google Shape;4708;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84"/>
          <p:cNvGrpSpPr/>
          <p:nvPr/>
        </p:nvGrpSpPr>
        <p:grpSpPr>
          <a:xfrm>
            <a:off x="2571356" y="2926255"/>
            <a:ext cx="1268144" cy="592394"/>
            <a:chOff x="238125" y="1188750"/>
            <a:chExt cx="7140450" cy="3335550"/>
          </a:xfrm>
        </p:grpSpPr>
        <p:sp>
          <p:nvSpPr>
            <p:cNvPr id="4711" name="Google Shape;4711;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84"/>
          <p:cNvGrpSpPr/>
          <p:nvPr/>
        </p:nvGrpSpPr>
        <p:grpSpPr>
          <a:xfrm>
            <a:off x="6679257" y="2928410"/>
            <a:ext cx="1053944" cy="590147"/>
            <a:chOff x="238125" y="1335475"/>
            <a:chExt cx="5418735" cy="3034175"/>
          </a:xfrm>
        </p:grpSpPr>
        <p:sp>
          <p:nvSpPr>
            <p:cNvPr id="4717" name="Google Shape;4717;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84"/>
          <p:cNvGrpSpPr/>
          <p:nvPr/>
        </p:nvGrpSpPr>
        <p:grpSpPr>
          <a:xfrm>
            <a:off x="4110066" y="3733309"/>
            <a:ext cx="1268207" cy="638939"/>
            <a:chOff x="3967651" y="3645904"/>
            <a:chExt cx="1479304" cy="745292"/>
          </a:xfrm>
        </p:grpSpPr>
        <p:grpSp>
          <p:nvGrpSpPr>
            <p:cNvPr id="4721" name="Google Shape;4721;p84"/>
            <p:cNvGrpSpPr/>
            <p:nvPr/>
          </p:nvGrpSpPr>
          <p:grpSpPr>
            <a:xfrm>
              <a:off x="3967651" y="4009026"/>
              <a:ext cx="1479304" cy="382170"/>
              <a:chOff x="3967651" y="4009026"/>
              <a:chExt cx="1479304" cy="382170"/>
            </a:xfrm>
          </p:grpSpPr>
          <p:grpSp>
            <p:nvGrpSpPr>
              <p:cNvPr id="4722" name="Google Shape;4722;p84"/>
              <p:cNvGrpSpPr/>
              <p:nvPr/>
            </p:nvGrpSpPr>
            <p:grpSpPr>
              <a:xfrm>
                <a:off x="4892216" y="4195630"/>
                <a:ext cx="554739" cy="195566"/>
                <a:chOff x="3604375" y="4892160"/>
                <a:chExt cx="1651500" cy="582215"/>
              </a:xfrm>
            </p:grpSpPr>
            <p:sp>
              <p:nvSpPr>
                <p:cNvPr id="4723" name="Google Shape;4723;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4"/>
              <p:cNvGrpSpPr/>
              <p:nvPr/>
            </p:nvGrpSpPr>
            <p:grpSpPr>
              <a:xfrm>
                <a:off x="3967651" y="4146303"/>
                <a:ext cx="579402" cy="244893"/>
                <a:chOff x="851875" y="4745310"/>
                <a:chExt cx="1724925" cy="729065"/>
              </a:xfrm>
            </p:grpSpPr>
            <p:sp>
              <p:nvSpPr>
                <p:cNvPr id="4726" name="Google Shape;4726;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4"/>
              <p:cNvGrpSpPr/>
              <p:nvPr/>
            </p:nvGrpSpPr>
            <p:grpSpPr>
              <a:xfrm>
                <a:off x="4460753" y="4009026"/>
                <a:ext cx="493110" cy="382170"/>
                <a:chOff x="2319875" y="4336625"/>
                <a:chExt cx="1468025" cy="1137750"/>
              </a:xfrm>
            </p:grpSpPr>
            <p:sp>
              <p:nvSpPr>
                <p:cNvPr id="4729" name="Google Shape;4729;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84"/>
            <p:cNvGrpSpPr/>
            <p:nvPr/>
          </p:nvGrpSpPr>
          <p:grpSpPr>
            <a:xfrm>
              <a:off x="4479443" y="3645904"/>
              <a:ext cx="455965" cy="388789"/>
              <a:chOff x="2957425" y="238100"/>
              <a:chExt cx="1910200" cy="1628775"/>
            </a:xfrm>
          </p:grpSpPr>
          <p:sp>
            <p:nvSpPr>
              <p:cNvPr id="4732" name="Google Shape;4732;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84"/>
          <p:cNvGrpSpPr/>
          <p:nvPr/>
        </p:nvGrpSpPr>
        <p:grpSpPr>
          <a:xfrm>
            <a:off x="2496179" y="3734510"/>
            <a:ext cx="1243128" cy="637739"/>
            <a:chOff x="2496310" y="3693351"/>
            <a:chExt cx="1342906" cy="688926"/>
          </a:xfrm>
        </p:grpSpPr>
        <p:grpSp>
          <p:nvGrpSpPr>
            <p:cNvPr id="4743" name="Google Shape;4743;p84"/>
            <p:cNvGrpSpPr/>
            <p:nvPr/>
          </p:nvGrpSpPr>
          <p:grpSpPr>
            <a:xfrm>
              <a:off x="2496310" y="3693351"/>
              <a:ext cx="1342906" cy="688875"/>
              <a:chOff x="2496310" y="3693351"/>
              <a:chExt cx="1342906" cy="688875"/>
            </a:xfrm>
          </p:grpSpPr>
          <p:sp>
            <p:nvSpPr>
              <p:cNvPr id="4744" name="Google Shape;4744;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84"/>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84"/>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84"/>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84"/>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84"/>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84"/>
            <p:cNvGrpSpPr/>
            <p:nvPr/>
          </p:nvGrpSpPr>
          <p:grpSpPr>
            <a:xfrm>
              <a:off x="2675275" y="3930557"/>
              <a:ext cx="1003306" cy="451719"/>
              <a:chOff x="2675275" y="4174282"/>
              <a:chExt cx="1003306" cy="451719"/>
            </a:xfrm>
          </p:grpSpPr>
          <p:sp>
            <p:nvSpPr>
              <p:cNvPr id="4756" name="Google Shape;4756;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84"/>
          <p:cNvGrpSpPr/>
          <p:nvPr/>
        </p:nvGrpSpPr>
        <p:grpSpPr>
          <a:xfrm>
            <a:off x="1669850" y="1171356"/>
            <a:ext cx="574511" cy="874709"/>
            <a:chOff x="1715404" y="1112080"/>
            <a:chExt cx="642270" cy="977984"/>
          </a:xfrm>
        </p:grpSpPr>
        <p:grpSp>
          <p:nvGrpSpPr>
            <p:cNvPr id="4760" name="Google Shape;4760;p84"/>
            <p:cNvGrpSpPr/>
            <p:nvPr/>
          </p:nvGrpSpPr>
          <p:grpSpPr>
            <a:xfrm>
              <a:off x="1715404" y="1112080"/>
              <a:ext cx="642270" cy="977984"/>
              <a:chOff x="1715404" y="1112080"/>
              <a:chExt cx="642270" cy="977984"/>
            </a:xfrm>
          </p:grpSpPr>
          <p:sp>
            <p:nvSpPr>
              <p:cNvPr id="4761" name="Google Shape;4761;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4"/>
            <p:cNvGrpSpPr/>
            <p:nvPr/>
          </p:nvGrpSpPr>
          <p:grpSpPr>
            <a:xfrm>
              <a:off x="1768927" y="1165603"/>
              <a:ext cx="535225" cy="851367"/>
              <a:chOff x="1768927" y="1165603"/>
              <a:chExt cx="535225" cy="851367"/>
            </a:xfrm>
          </p:grpSpPr>
          <p:sp>
            <p:nvSpPr>
              <p:cNvPr id="4764" name="Google Shape;4764;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4"/>
            <p:cNvGrpSpPr/>
            <p:nvPr/>
          </p:nvGrpSpPr>
          <p:grpSpPr>
            <a:xfrm>
              <a:off x="1822449" y="1219125"/>
              <a:ext cx="428180" cy="718859"/>
              <a:chOff x="1822449" y="1219125"/>
              <a:chExt cx="428180" cy="718859"/>
            </a:xfrm>
          </p:grpSpPr>
          <p:sp>
            <p:nvSpPr>
              <p:cNvPr id="4767" name="Google Shape;4767;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4"/>
            <p:cNvGrpSpPr/>
            <p:nvPr/>
          </p:nvGrpSpPr>
          <p:grpSpPr>
            <a:xfrm>
              <a:off x="1875972" y="1272648"/>
              <a:ext cx="321135" cy="586939"/>
              <a:chOff x="1875972" y="1272648"/>
              <a:chExt cx="321135" cy="586939"/>
            </a:xfrm>
          </p:grpSpPr>
          <p:sp>
            <p:nvSpPr>
              <p:cNvPr id="4770" name="Google Shape;4770;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84"/>
          <p:cNvGrpSpPr/>
          <p:nvPr/>
        </p:nvGrpSpPr>
        <p:grpSpPr>
          <a:xfrm>
            <a:off x="7777011" y="3728078"/>
            <a:ext cx="293855" cy="644170"/>
            <a:chOff x="241025" y="3151575"/>
            <a:chExt cx="293855" cy="644170"/>
          </a:xfrm>
        </p:grpSpPr>
        <p:sp>
          <p:nvSpPr>
            <p:cNvPr id="4773" name="Google Shape;4773;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4"/>
          <p:cNvGrpSpPr/>
          <p:nvPr/>
        </p:nvGrpSpPr>
        <p:grpSpPr>
          <a:xfrm>
            <a:off x="724994" y="2928078"/>
            <a:ext cx="1779649" cy="591620"/>
            <a:chOff x="246070" y="1983375"/>
            <a:chExt cx="1855347" cy="616849"/>
          </a:xfrm>
        </p:grpSpPr>
        <p:sp>
          <p:nvSpPr>
            <p:cNvPr id="4776" name="Google Shape;4776;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84"/>
          <p:cNvGrpSpPr/>
          <p:nvPr/>
        </p:nvGrpSpPr>
        <p:grpSpPr>
          <a:xfrm>
            <a:off x="2335861" y="1171356"/>
            <a:ext cx="711055" cy="745993"/>
            <a:chOff x="2496269" y="1171698"/>
            <a:chExt cx="761953" cy="799392"/>
          </a:xfrm>
        </p:grpSpPr>
        <p:grpSp>
          <p:nvGrpSpPr>
            <p:cNvPr id="4786" name="Google Shape;4786;p84"/>
            <p:cNvGrpSpPr/>
            <p:nvPr/>
          </p:nvGrpSpPr>
          <p:grpSpPr>
            <a:xfrm>
              <a:off x="2496269" y="1171698"/>
              <a:ext cx="761953" cy="723022"/>
              <a:chOff x="2496269" y="1171698"/>
              <a:chExt cx="761953" cy="723022"/>
            </a:xfrm>
          </p:grpSpPr>
          <p:sp>
            <p:nvSpPr>
              <p:cNvPr id="4787" name="Google Shape;4787;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84"/>
              <p:cNvGrpSpPr/>
              <p:nvPr/>
            </p:nvGrpSpPr>
            <p:grpSpPr>
              <a:xfrm>
                <a:off x="2496269" y="1171698"/>
                <a:ext cx="761953" cy="723022"/>
                <a:chOff x="2496269" y="1120652"/>
                <a:chExt cx="761953" cy="723022"/>
              </a:xfrm>
            </p:grpSpPr>
            <p:grpSp>
              <p:nvGrpSpPr>
                <p:cNvPr id="4790" name="Google Shape;4790;p84"/>
                <p:cNvGrpSpPr/>
                <p:nvPr/>
              </p:nvGrpSpPr>
              <p:grpSpPr>
                <a:xfrm>
                  <a:off x="2496269" y="1120652"/>
                  <a:ext cx="761953" cy="723022"/>
                  <a:chOff x="2496269" y="1120652"/>
                  <a:chExt cx="761953" cy="723022"/>
                </a:xfrm>
              </p:grpSpPr>
              <p:grpSp>
                <p:nvGrpSpPr>
                  <p:cNvPr id="4791" name="Google Shape;4791;p84"/>
                  <p:cNvGrpSpPr/>
                  <p:nvPr/>
                </p:nvGrpSpPr>
                <p:grpSpPr>
                  <a:xfrm>
                    <a:off x="2496269" y="1304589"/>
                    <a:ext cx="407089" cy="305057"/>
                    <a:chOff x="2496269" y="1304589"/>
                    <a:chExt cx="407089" cy="305057"/>
                  </a:xfrm>
                </p:grpSpPr>
                <p:sp>
                  <p:nvSpPr>
                    <p:cNvPr id="4792" name="Google Shape;4792;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84"/>
                  <p:cNvGrpSpPr/>
                  <p:nvPr/>
                </p:nvGrpSpPr>
                <p:grpSpPr>
                  <a:xfrm>
                    <a:off x="2586468" y="1493376"/>
                    <a:ext cx="358850" cy="349656"/>
                    <a:chOff x="2586468" y="1493376"/>
                    <a:chExt cx="358850" cy="349656"/>
                  </a:xfrm>
                </p:grpSpPr>
                <p:sp>
                  <p:nvSpPr>
                    <p:cNvPr id="4795" name="Google Shape;4795;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84"/>
                  <p:cNvGrpSpPr/>
                  <p:nvPr/>
                </p:nvGrpSpPr>
                <p:grpSpPr>
                  <a:xfrm>
                    <a:off x="2807939" y="1494024"/>
                    <a:ext cx="358857" cy="349650"/>
                    <a:chOff x="2807939" y="1494024"/>
                    <a:chExt cx="358857" cy="349650"/>
                  </a:xfrm>
                </p:grpSpPr>
                <p:sp>
                  <p:nvSpPr>
                    <p:cNvPr id="4798" name="Google Shape;4798;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84"/>
                  <p:cNvGrpSpPr/>
                  <p:nvPr/>
                </p:nvGrpSpPr>
                <p:grpSpPr>
                  <a:xfrm>
                    <a:off x="2851133" y="1305635"/>
                    <a:ext cx="407089" cy="305057"/>
                    <a:chOff x="2851133" y="1305635"/>
                    <a:chExt cx="407089" cy="305057"/>
                  </a:xfrm>
                </p:grpSpPr>
                <p:sp>
                  <p:nvSpPr>
                    <p:cNvPr id="4801" name="Google Shape;4801;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84"/>
                  <p:cNvGrpSpPr/>
                  <p:nvPr/>
                </p:nvGrpSpPr>
                <p:grpSpPr>
                  <a:xfrm>
                    <a:off x="2727495" y="1120652"/>
                    <a:ext cx="300271" cy="396358"/>
                    <a:chOff x="2727495" y="1120652"/>
                    <a:chExt cx="300271" cy="396358"/>
                  </a:xfrm>
                </p:grpSpPr>
                <p:sp>
                  <p:nvSpPr>
                    <p:cNvPr id="4804" name="Google Shape;4804;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4"/>
                <p:cNvGrpSpPr/>
                <p:nvPr/>
              </p:nvGrpSpPr>
              <p:grpSpPr>
                <a:xfrm>
                  <a:off x="2722305" y="1350460"/>
                  <a:ext cx="308357" cy="308344"/>
                  <a:chOff x="2722305" y="1350460"/>
                  <a:chExt cx="308357" cy="308344"/>
                </a:xfrm>
              </p:grpSpPr>
              <p:sp>
                <p:nvSpPr>
                  <p:cNvPr id="4807" name="Google Shape;4807;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84"/>
                  <p:cNvGrpSpPr/>
                  <p:nvPr/>
                </p:nvGrpSpPr>
                <p:grpSpPr>
                  <a:xfrm>
                    <a:off x="2725064" y="1364529"/>
                    <a:ext cx="297954" cy="280182"/>
                    <a:chOff x="2725064" y="1364529"/>
                    <a:chExt cx="297954" cy="280182"/>
                  </a:xfrm>
                </p:grpSpPr>
                <p:sp>
                  <p:nvSpPr>
                    <p:cNvPr id="4809" name="Google Shape;4809;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84"/>
          <p:cNvGrpSpPr/>
          <p:nvPr/>
        </p:nvGrpSpPr>
        <p:grpSpPr>
          <a:xfrm>
            <a:off x="3924561" y="2927462"/>
            <a:ext cx="1569144" cy="591015"/>
            <a:chOff x="3820100" y="3023049"/>
            <a:chExt cx="1303926" cy="491162"/>
          </a:xfrm>
        </p:grpSpPr>
        <p:grpSp>
          <p:nvGrpSpPr>
            <p:cNvPr id="4820" name="Google Shape;4820;p84"/>
            <p:cNvGrpSpPr/>
            <p:nvPr/>
          </p:nvGrpSpPr>
          <p:grpSpPr>
            <a:xfrm>
              <a:off x="3820100" y="3023072"/>
              <a:ext cx="1303926" cy="491139"/>
              <a:chOff x="3820100" y="3023072"/>
              <a:chExt cx="1303926" cy="491139"/>
            </a:xfrm>
          </p:grpSpPr>
          <p:sp>
            <p:nvSpPr>
              <p:cNvPr id="4821" name="Google Shape;4821;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4"/>
            <p:cNvGrpSpPr/>
            <p:nvPr/>
          </p:nvGrpSpPr>
          <p:grpSpPr>
            <a:xfrm>
              <a:off x="4132439" y="3023645"/>
              <a:ext cx="393633" cy="177096"/>
              <a:chOff x="4132439" y="3023645"/>
              <a:chExt cx="393633" cy="177096"/>
            </a:xfrm>
          </p:grpSpPr>
          <p:sp>
            <p:nvSpPr>
              <p:cNvPr id="4824" name="Google Shape;4824;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4"/>
            <p:cNvGrpSpPr/>
            <p:nvPr/>
          </p:nvGrpSpPr>
          <p:grpSpPr>
            <a:xfrm>
              <a:off x="3921811" y="3023049"/>
              <a:ext cx="1002397" cy="388943"/>
              <a:chOff x="3921811" y="3023049"/>
              <a:chExt cx="1002397" cy="388943"/>
            </a:xfrm>
          </p:grpSpPr>
          <p:sp>
            <p:nvSpPr>
              <p:cNvPr id="4827" name="Google Shape;4827;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4"/>
            <p:cNvGrpSpPr/>
            <p:nvPr/>
          </p:nvGrpSpPr>
          <p:grpSpPr>
            <a:xfrm>
              <a:off x="4023645" y="3023049"/>
              <a:ext cx="683032" cy="286722"/>
              <a:chOff x="4023645" y="3023049"/>
              <a:chExt cx="683032" cy="286722"/>
            </a:xfrm>
          </p:grpSpPr>
          <p:sp>
            <p:nvSpPr>
              <p:cNvPr id="4830" name="Google Shape;4830;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84"/>
          <p:cNvGrpSpPr/>
          <p:nvPr/>
        </p:nvGrpSpPr>
        <p:grpSpPr>
          <a:xfrm>
            <a:off x="1556683" y="2054307"/>
            <a:ext cx="713522" cy="688025"/>
            <a:chOff x="1706078" y="2092648"/>
            <a:chExt cx="660913" cy="637296"/>
          </a:xfrm>
        </p:grpSpPr>
        <p:sp>
          <p:nvSpPr>
            <p:cNvPr id="4833" name="Google Shape;4833;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4"/>
            <p:cNvGrpSpPr/>
            <p:nvPr/>
          </p:nvGrpSpPr>
          <p:grpSpPr>
            <a:xfrm>
              <a:off x="1706078" y="2092648"/>
              <a:ext cx="660913" cy="575241"/>
              <a:chOff x="1706078" y="2092648"/>
              <a:chExt cx="660913" cy="575241"/>
            </a:xfrm>
          </p:grpSpPr>
          <p:sp>
            <p:nvSpPr>
              <p:cNvPr id="4835" name="Google Shape;4835;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84"/>
          <p:cNvGrpSpPr/>
          <p:nvPr/>
        </p:nvGrpSpPr>
        <p:grpSpPr>
          <a:xfrm>
            <a:off x="6318542" y="1171856"/>
            <a:ext cx="1317459" cy="684168"/>
            <a:chOff x="238125" y="999450"/>
            <a:chExt cx="7140700" cy="3708225"/>
          </a:xfrm>
        </p:grpSpPr>
        <p:sp>
          <p:nvSpPr>
            <p:cNvPr id="4839" name="Google Shape;4839;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851"/>
        <p:cNvGrpSpPr/>
        <p:nvPr/>
      </p:nvGrpSpPr>
      <p:grpSpPr>
        <a:xfrm>
          <a:off x="0" y="0"/>
          <a:ext cx="0" cy="0"/>
          <a:chOff x="0" y="0"/>
          <a:chExt cx="0" cy="0"/>
        </a:xfrm>
      </p:grpSpPr>
      <p:grpSp>
        <p:nvGrpSpPr>
          <p:cNvPr id="4852" name="Google Shape;4852;p85"/>
          <p:cNvGrpSpPr/>
          <p:nvPr/>
        </p:nvGrpSpPr>
        <p:grpSpPr>
          <a:xfrm>
            <a:off x="729238" y="1179665"/>
            <a:ext cx="1636117" cy="1526144"/>
            <a:chOff x="729238" y="1179665"/>
            <a:chExt cx="1636117" cy="1526144"/>
          </a:xfrm>
        </p:grpSpPr>
        <p:grpSp>
          <p:nvGrpSpPr>
            <p:cNvPr id="4853" name="Google Shape;4853;p85"/>
            <p:cNvGrpSpPr/>
            <p:nvPr/>
          </p:nvGrpSpPr>
          <p:grpSpPr>
            <a:xfrm>
              <a:off x="729238" y="1179665"/>
              <a:ext cx="80700" cy="1526144"/>
              <a:chOff x="729238" y="1179665"/>
              <a:chExt cx="80700" cy="1526144"/>
            </a:xfrm>
          </p:grpSpPr>
          <p:sp>
            <p:nvSpPr>
              <p:cNvPr id="4854" name="Google Shape;4854;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85"/>
            <p:cNvGrpSpPr/>
            <p:nvPr/>
          </p:nvGrpSpPr>
          <p:grpSpPr>
            <a:xfrm>
              <a:off x="903098" y="1179665"/>
              <a:ext cx="80700" cy="1526144"/>
              <a:chOff x="903098" y="1179665"/>
              <a:chExt cx="80700" cy="1526144"/>
            </a:xfrm>
          </p:grpSpPr>
          <p:sp>
            <p:nvSpPr>
              <p:cNvPr id="4865" name="Google Shape;4865;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85"/>
            <p:cNvGrpSpPr/>
            <p:nvPr/>
          </p:nvGrpSpPr>
          <p:grpSpPr>
            <a:xfrm>
              <a:off x="1076958" y="1179665"/>
              <a:ext cx="80700" cy="1526144"/>
              <a:chOff x="1076958" y="1179665"/>
              <a:chExt cx="80700" cy="1526144"/>
            </a:xfrm>
          </p:grpSpPr>
          <p:sp>
            <p:nvSpPr>
              <p:cNvPr id="4876" name="Google Shape;4876;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85"/>
            <p:cNvGrpSpPr/>
            <p:nvPr/>
          </p:nvGrpSpPr>
          <p:grpSpPr>
            <a:xfrm>
              <a:off x="1247707" y="1179665"/>
              <a:ext cx="80700" cy="1526144"/>
              <a:chOff x="1247707" y="1179665"/>
              <a:chExt cx="80700" cy="1526144"/>
            </a:xfrm>
          </p:grpSpPr>
          <p:sp>
            <p:nvSpPr>
              <p:cNvPr id="4887" name="Google Shape;4887;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85"/>
            <p:cNvGrpSpPr/>
            <p:nvPr/>
          </p:nvGrpSpPr>
          <p:grpSpPr>
            <a:xfrm>
              <a:off x="1421567" y="1179665"/>
              <a:ext cx="80700" cy="1526144"/>
              <a:chOff x="1421567" y="1179665"/>
              <a:chExt cx="80700" cy="1526144"/>
            </a:xfrm>
          </p:grpSpPr>
          <p:sp>
            <p:nvSpPr>
              <p:cNvPr id="4898" name="Google Shape;4898;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5"/>
            <p:cNvGrpSpPr/>
            <p:nvPr/>
          </p:nvGrpSpPr>
          <p:grpSpPr>
            <a:xfrm>
              <a:off x="1592327" y="1179665"/>
              <a:ext cx="80700" cy="1526144"/>
              <a:chOff x="1592327" y="1179665"/>
              <a:chExt cx="80700" cy="1526144"/>
            </a:xfrm>
          </p:grpSpPr>
          <p:sp>
            <p:nvSpPr>
              <p:cNvPr id="4909" name="Google Shape;4909;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1766187" y="1179665"/>
              <a:ext cx="80700" cy="1526144"/>
              <a:chOff x="1766187" y="1179665"/>
              <a:chExt cx="80700" cy="1526144"/>
            </a:xfrm>
          </p:grpSpPr>
          <p:sp>
            <p:nvSpPr>
              <p:cNvPr id="4920" name="Google Shape;4920;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85"/>
            <p:cNvGrpSpPr/>
            <p:nvPr/>
          </p:nvGrpSpPr>
          <p:grpSpPr>
            <a:xfrm>
              <a:off x="1936935" y="1179665"/>
              <a:ext cx="80700" cy="1526144"/>
              <a:chOff x="1936935" y="1179665"/>
              <a:chExt cx="80700" cy="1526144"/>
            </a:xfrm>
          </p:grpSpPr>
          <p:sp>
            <p:nvSpPr>
              <p:cNvPr id="4931" name="Google Shape;4931;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85"/>
            <p:cNvGrpSpPr/>
            <p:nvPr/>
          </p:nvGrpSpPr>
          <p:grpSpPr>
            <a:xfrm>
              <a:off x="2110795" y="1179665"/>
              <a:ext cx="80700" cy="1526144"/>
              <a:chOff x="2110795" y="1179665"/>
              <a:chExt cx="80700" cy="1526144"/>
            </a:xfrm>
          </p:grpSpPr>
          <p:sp>
            <p:nvSpPr>
              <p:cNvPr id="4942" name="Google Shape;4942;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85"/>
            <p:cNvGrpSpPr/>
            <p:nvPr/>
          </p:nvGrpSpPr>
          <p:grpSpPr>
            <a:xfrm>
              <a:off x="2284655" y="1179665"/>
              <a:ext cx="80700" cy="1526144"/>
              <a:chOff x="2284655" y="1179665"/>
              <a:chExt cx="80700" cy="1526144"/>
            </a:xfrm>
          </p:grpSpPr>
          <p:sp>
            <p:nvSpPr>
              <p:cNvPr id="4953" name="Google Shape;4953;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85"/>
          <p:cNvGrpSpPr/>
          <p:nvPr/>
        </p:nvGrpSpPr>
        <p:grpSpPr>
          <a:xfrm>
            <a:off x="2623904" y="1198803"/>
            <a:ext cx="1364248" cy="1102133"/>
            <a:chOff x="2623904" y="1198803"/>
            <a:chExt cx="1364248" cy="1102133"/>
          </a:xfrm>
        </p:grpSpPr>
        <p:grpSp>
          <p:nvGrpSpPr>
            <p:cNvPr id="4964" name="Google Shape;4964;p85"/>
            <p:cNvGrpSpPr/>
            <p:nvPr/>
          </p:nvGrpSpPr>
          <p:grpSpPr>
            <a:xfrm>
              <a:off x="2623907" y="1198803"/>
              <a:ext cx="1364245" cy="273000"/>
              <a:chOff x="2623907" y="1198803"/>
              <a:chExt cx="1364245" cy="273000"/>
            </a:xfrm>
          </p:grpSpPr>
          <p:sp>
            <p:nvSpPr>
              <p:cNvPr id="4965" name="Google Shape;4965;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85"/>
            <p:cNvGrpSpPr/>
            <p:nvPr/>
          </p:nvGrpSpPr>
          <p:grpSpPr>
            <a:xfrm>
              <a:off x="2623904" y="1476964"/>
              <a:ext cx="1364245" cy="273000"/>
              <a:chOff x="2623904" y="1476964"/>
              <a:chExt cx="1364245" cy="273000"/>
            </a:xfrm>
          </p:grpSpPr>
          <p:sp>
            <p:nvSpPr>
              <p:cNvPr id="4971" name="Google Shape;4971;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5"/>
            <p:cNvGrpSpPr/>
            <p:nvPr/>
          </p:nvGrpSpPr>
          <p:grpSpPr>
            <a:xfrm>
              <a:off x="2623907" y="1749775"/>
              <a:ext cx="1364245" cy="273000"/>
              <a:chOff x="2623907" y="1749775"/>
              <a:chExt cx="1364245" cy="273000"/>
            </a:xfrm>
          </p:grpSpPr>
          <p:sp>
            <p:nvSpPr>
              <p:cNvPr id="4977" name="Google Shape;4977;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85"/>
            <p:cNvGrpSpPr/>
            <p:nvPr/>
          </p:nvGrpSpPr>
          <p:grpSpPr>
            <a:xfrm>
              <a:off x="2623904" y="2027936"/>
              <a:ext cx="1364245" cy="273000"/>
              <a:chOff x="2623904" y="2027936"/>
              <a:chExt cx="1364245" cy="273000"/>
            </a:xfrm>
          </p:grpSpPr>
          <p:sp>
            <p:nvSpPr>
              <p:cNvPr id="4983" name="Google Shape;4983;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85"/>
          <p:cNvGrpSpPr/>
          <p:nvPr/>
        </p:nvGrpSpPr>
        <p:grpSpPr>
          <a:xfrm>
            <a:off x="2613365" y="2657876"/>
            <a:ext cx="1387541" cy="159124"/>
            <a:chOff x="3200660" y="2180272"/>
            <a:chExt cx="2563824" cy="378237"/>
          </a:xfrm>
        </p:grpSpPr>
        <p:sp>
          <p:nvSpPr>
            <p:cNvPr id="4989" name="Google Shape;4989;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85"/>
          <p:cNvGrpSpPr/>
          <p:nvPr/>
        </p:nvGrpSpPr>
        <p:grpSpPr>
          <a:xfrm>
            <a:off x="2609890" y="2935640"/>
            <a:ext cx="1390502" cy="159625"/>
            <a:chOff x="3530150" y="2790075"/>
            <a:chExt cx="1962600" cy="225300"/>
          </a:xfrm>
        </p:grpSpPr>
        <p:sp>
          <p:nvSpPr>
            <p:cNvPr id="5008" name="Google Shape;5008;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85"/>
          <p:cNvGrpSpPr/>
          <p:nvPr/>
        </p:nvGrpSpPr>
        <p:grpSpPr>
          <a:xfrm>
            <a:off x="2609948" y="3213905"/>
            <a:ext cx="1411629" cy="154175"/>
            <a:chOff x="3558802" y="4011244"/>
            <a:chExt cx="1866000" cy="111600"/>
          </a:xfrm>
        </p:grpSpPr>
        <p:sp>
          <p:nvSpPr>
            <p:cNvPr id="5011" name="Google Shape;5011;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85"/>
          <p:cNvGrpSpPr/>
          <p:nvPr/>
        </p:nvGrpSpPr>
        <p:grpSpPr>
          <a:xfrm>
            <a:off x="2610235" y="2419475"/>
            <a:ext cx="1383503" cy="119761"/>
            <a:chOff x="3465975" y="2270258"/>
            <a:chExt cx="1986364" cy="171947"/>
          </a:xfrm>
        </p:grpSpPr>
        <p:sp>
          <p:nvSpPr>
            <p:cNvPr id="5014" name="Google Shape;5014;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85"/>
          <p:cNvGrpSpPr/>
          <p:nvPr/>
        </p:nvGrpSpPr>
        <p:grpSpPr>
          <a:xfrm>
            <a:off x="2621243" y="3783248"/>
            <a:ext cx="1369531" cy="195460"/>
            <a:chOff x="723300" y="4253549"/>
            <a:chExt cx="2276482" cy="324900"/>
          </a:xfrm>
        </p:grpSpPr>
        <p:sp>
          <p:nvSpPr>
            <p:cNvPr id="5023" name="Google Shape;5023;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85"/>
          <p:cNvGrpSpPr/>
          <p:nvPr/>
        </p:nvGrpSpPr>
        <p:grpSpPr>
          <a:xfrm>
            <a:off x="2610803" y="3484489"/>
            <a:ext cx="1389066" cy="180119"/>
            <a:chOff x="705948" y="3788465"/>
            <a:chExt cx="2308953" cy="299400"/>
          </a:xfrm>
        </p:grpSpPr>
        <p:sp>
          <p:nvSpPr>
            <p:cNvPr id="5029" name="Google Shape;5029;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85"/>
          <p:cNvGrpSpPr/>
          <p:nvPr/>
        </p:nvGrpSpPr>
        <p:grpSpPr>
          <a:xfrm>
            <a:off x="4207794" y="2088443"/>
            <a:ext cx="1433821" cy="191501"/>
            <a:chOff x="4273350" y="2088443"/>
            <a:chExt cx="1433821" cy="191501"/>
          </a:xfrm>
        </p:grpSpPr>
        <p:grpSp>
          <p:nvGrpSpPr>
            <p:cNvPr id="5035" name="Google Shape;5035;p85"/>
            <p:cNvGrpSpPr/>
            <p:nvPr/>
          </p:nvGrpSpPr>
          <p:grpSpPr>
            <a:xfrm>
              <a:off x="4273350" y="2088443"/>
              <a:ext cx="1433821" cy="0"/>
              <a:chOff x="5224975" y="2962250"/>
              <a:chExt cx="1544400" cy="0"/>
            </a:xfrm>
          </p:grpSpPr>
          <p:cxnSp>
            <p:nvCxnSpPr>
              <p:cNvPr id="5036" name="Google Shape;5036;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85"/>
            <p:cNvGrpSpPr/>
            <p:nvPr/>
          </p:nvGrpSpPr>
          <p:grpSpPr>
            <a:xfrm>
              <a:off x="4273350" y="2279944"/>
              <a:ext cx="1433821" cy="0"/>
              <a:chOff x="5224975" y="2962250"/>
              <a:chExt cx="1544400" cy="0"/>
            </a:xfrm>
          </p:grpSpPr>
          <p:cxnSp>
            <p:nvCxnSpPr>
              <p:cNvPr id="5039" name="Google Shape;5039;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85"/>
          <p:cNvGrpSpPr/>
          <p:nvPr/>
        </p:nvGrpSpPr>
        <p:grpSpPr>
          <a:xfrm>
            <a:off x="2658741" y="4097347"/>
            <a:ext cx="1304609" cy="294074"/>
            <a:chOff x="2658741" y="4097347"/>
            <a:chExt cx="1304609" cy="294074"/>
          </a:xfrm>
        </p:grpSpPr>
        <p:grpSp>
          <p:nvGrpSpPr>
            <p:cNvPr id="5042" name="Google Shape;5042;p85"/>
            <p:cNvGrpSpPr/>
            <p:nvPr/>
          </p:nvGrpSpPr>
          <p:grpSpPr>
            <a:xfrm>
              <a:off x="2658741" y="4097347"/>
              <a:ext cx="118572" cy="294074"/>
              <a:chOff x="3343310" y="4475555"/>
              <a:chExt cx="127717" cy="316753"/>
            </a:xfrm>
          </p:grpSpPr>
          <p:sp>
            <p:nvSpPr>
              <p:cNvPr id="5043" name="Google Shape;5043;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85"/>
            <p:cNvGrpSpPr/>
            <p:nvPr/>
          </p:nvGrpSpPr>
          <p:grpSpPr>
            <a:xfrm>
              <a:off x="3815519" y="4098388"/>
              <a:ext cx="147831" cy="291991"/>
              <a:chOff x="3527539" y="4476677"/>
              <a:chExt cx="159232" cy="314510"/>
            </a:xfrm>
          </p:grpSpPr>
          <p:sp>
            <p:nvSpPr>
              <p:cNvPr id="5046" name="Google Shape;5046;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85"/>
            <p:cNvGrpSpPr/>
            <p:nvPr/>
          </p:nvGrpSpPr>
          <p:grpSpPr>
            <a:xfrm>
              <a:off x="3511696" y="4098388"/>
              <a:ext cx="147831" cy="291991"/>
              <a:chOff x="3527539" y="4476677"/>
              <a:chExt cx="159232" cy="314510"/>
            </a:xfrm>
          </p:grpSpPr>
          <p:sp>
            <p:nvSpPr>
              <p:cNvPr id="5049" name="Google Shape;5049;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5"/>
            <p:cNvGrpSpPr/>
            <p:nvPr/>
          </p:nvGrpSpPr>
          <p:grpSpPr>
            <a:xfrm>
              <a:off x="3207874" y="4098388"/>
              <a:ext cx="147831" cy="291991"/>
              <a:chOff x="3527539" y="4476677"/>
              <a:chExt cx="159232" cy="314510"/>
            </a:xfrm>
          </p:grpSpPr>
          <p:sp>
            <p:nvSpPr>
              <p:cNvPr id="5052" name="Google Shape;5052;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5"/>
            <p:cNvGrpSpPr/>
            <p:nvPr/>
          </p:nvGrpSpPr>
          <p:grpSpPr>
            <a:xfrm>
              <a:off x="2933305" y="4097347"/>
              <a:ext cx="118572" cy="294074"/>
              <a:chOff x="3343310" y="4475555"/>
              <a:chExt cx="127717" cy="316753"/>
            </a:xfrm>
          </p:grpSpPr>
          <p:sp>
            <p:nvSpPr>
              <p:cNvPr id="5055" name="Google Shape;505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85"/>
          <p:cNvGrpSpPr/>
          <p:nvPr/>
        </p:nvGrpSpPr>
        <p:grpSpPr>
          <a:xfrm>
            <a:off x="4209349" y="1176041"/>
            <a:ext cx="1430711" cy="751237"/>
            <a:chOff x="5159450" y="1919950"/>
            <a:chExt cx="1541050" cy="862500"/>
          </a:xfrm>
        </p:grpSpPr>
        <p:sp>
          <p:nvSpPr>
            <p:cNvPr id="5058" name="Google Shape;5058;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85"/>
            <p:cNvGrpSpPr/>
            <p:nvPr/>
          </p:nvGrpSpPr>
          <p:grpSpPr>
            <a:xfrm>
              <a:off x="5159450" y="1919950"/>
              <a:ext cx="1541050" cy="862500"/>
              <a:chOff x="5159450" y="1919950"/>
              <a:chExt cx="1541050" cy="862500"/>
            </a:xfrm>
          </p:grpSpPr>
          <p:cxnSp>
            <p:nvCxnSpPr>
              <p:cNvPr id="5060" name="Google Shape;5060;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85"/>
          <p:cNvGrpSpPr/>
          <p:nvPr/>
        </p:nvGrpSpPr>
        <p:grpSpPr>
          <a:xfrm>
            <a:off x="4257486" y="2439811"/>
            <a:ext cx="1334436" cy="967914"/>
            <a:chOff x="4294923" y="2439811"/>
            <a:chExt cx="1334436" cy="967914"/>
          </a:xfrm>
        </p:grpSpPr>
        <p:grpSp>
          <p:nvGrpSpPr>
            <p:cNvPr id="5063" name="Google Shape;5063;p85"/>
            <p:cNvGrpSpPr/>
            <p:nvPr/>
          </p:nvGrpSpPr>
          <p:grpSpPr>
            <a:xfrm>
              <a:off x="4960455" y="2469658"/>
              <a:ext cx="668904" cy="885524"/>
              <a:chOff x="4960455" y="2469658"/>
              <a:chExt cx="668904" cy="885524"/>
            </a:xfrm>
          </p:grpSpPr>
          <p:sp>
            <p:nvSpPr>
              <p:cNvPr id="5064" name="Google Shape;5064;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5"/>
            <p:cNvGrpSpPr/>
            <p:nvPr/>
          </p:nvGrpSpPr>
          <p:grpSpPr>
            <a:xfrm>
              <a:off x="4294923" y="2469658"/>
              <a:ext cx="668951" cy="885524"/>
              <a:chOff x="4294923" y="2469658"/>
              <a:chExt cx="668951" cy="885524"/>
            </a:xfrm>
          </p:grpSpPr>
          <p:sp>
            <p:nvSpPr>
              <p:cNvPr id="5071" name="Google Shape;5071;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85"/>
          <p:cNvGrpSpPr/>
          <p:nvPr/>
        </p:nvGrpSpPr>
        <p:grpSpPr>
          <a:xfrm>
            <a:off x="4243690" y="3494256"/>
            <a:ext cx="1430949" cy="897289"/>
            <a:chOff x="4351371" y="3547942"/>
            <a:chExt cx="1345130" cy="843475"/>
          </a:xfrm>
        </p:grpSpPr>
        <p:grpSp>
          <p:nvGrpSpPr>
            <p:cNvPr id="5079" name="Google Shape;5079;p85"/>
            <p:cNvGrpSpPr/>
            <p:nvPr/>
          </p:nvGrpSpPr>
          <p:grpSpPr>
            <a:xfrm>
              <a:off x="4351371" y="4209917"/>
              <a:ext cx="1345130" cy="181500"/>
              <a:chOff x="4351371" y="4209917"/>
              <a:chExt cx="1345130" cy="181500"/>
            </a:xfrm>
          </p:grpSpPr>
          <p:sp>
            <p:nvSpPr>
              <p:cNvPr id="5080" name="Google Shape;5080;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85"/>
            <p:cNvGrpSpPr/>
            <p:nvPr/>
          </p:nvGrpSpPr>
          <p:grpSpPr>
            <a:xfrm>
              <a:off x="4403010" y="3985221"/>
              <a:ext cx="1109518" cy="181500"/>
              <a:chOff x="4403010" y="3985221"/>
              <a:chExt cx="1109518" cy="181500"/>
            </a:xfrm>
          </p:grpSpPr>
          <p:sp>
            <p:nvSpPr>
              <p:cNvPr id="5083" name="Google Shape;5083;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85"/>
            <p:cNvGrpSpPr/>
            <p:nvPr/>
          </p:nvGrpSpPr>
          <p:grpSpPr>
            <a:xfrm>
              <a:off x="4618704" y="3766582"/>
              <a:ext cx="807858" cy="181500"/>
              <a:chOff x="4618704" y="3766582"/>
              <a:chExt cx="807858" cy="181500"/>
            </a:xfrm>
          </p:grpSpPr>
          <p:sp>
            <p:nvSpPr>
              <p:cNvPr id="5086" name="Google Shape;5086;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85"/>
            <p:cNvGrpSpPr/>
            <p:nvPr/>
          </p:nvGrpSpPr>
          <p:grpSpPr>
            <a:xfrm>
              <a:off x="4735238" y="3547942"/>
              <a:ext cx="462839" cy="181500"/>
              <a:chOff x="4735238" y="3547942"/>
              <a:chExt cx="462839" cy="181500"/>
            </a:xfrm>
          </p:grpSpPr>
          <p:sp>
            <p:nvSpPr>
              <p:cNvPr id="5089" name="Google Shape;5089;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85"/>
          <p:cNvGrpSpPr/>
          <p:nvPr/>
        </p:nvGrpSpPr>
        <p:grpSpPr>
          <a:xfrm>
            <a:off x="7420047" y="2429580"/>
            <a:ext cx="1020955" cy="928853"/>
            <a:chOff x="926675" y="238125"/>
            <a:chExt cx="5755100" cy="5232975"/>
          </a:xfrm>
        </p:grpSpPr>
        <p:sp>
          <p:nvSpPr>
            <p:cNvPr id="5092" name="Google Shape;5092;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85"/>
          <p:cNvGrpSpPr/>
          <p:nvPr/>
        </p:nvGrpSpPr>
        <p:grpSpPr>
          <a:xfrm>
            <a:off x="727421" y="2828315"/>
            <a:ext cx="1695374" cy="1560837"/>
            <a:chOff x="727421" y="2828315"/>
            <a:chExt cx="1695374" cy="1560837"/>
          </a:xfrm>
        </p:grpSpPr>
        <p:grpSp>
          <p:nvGrpSpPr>
            <p:cNvPr id="5097" name="Google Shape;5097;p85"/>
            <p:cNvGrpSpPr/>
            <p:nvPr/>
          </p:nvGrpSpPr>
          <p:grpSpPr>
            <a:xfrm>
              <a:off x="727421" y="2828315"/>
              <a:ext cx="1695374" cy="1560837"/>
              <a:chOff x="734799" y="2782450"/>
              <a:chExt cx="1571100" cy="1577400"/>
            </a:xfrm>
          </p:grpSpPr>
          <p:cxnSp>
            <p:nvCxnSpPr>
              <p:cNvPr id="5098" name="Google Shape;5098;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85"/>
            <p:cNvGrpSpPr/>
            <p:nvPr/>
          </p:nvGrpSpPr>
          <p:grpSpPr>
            <a:xfrm>
              <a:off x="819108" y="2882501"/>
              <a:ext cx="1556791" cy="1426186"/>
              <a:chOff x="819108" y="2882501"/>
              <a:chExt cx="1556791" cy="1426186"/>
            </a:xfrm>
          </p:grpSpPr>
          <p:grpSp>
            <p:nvGrpSpPr>
              <p:cNvPr id="5101" name="Google Shape;5101;p85"/>
              <p:cNvGrpSpPr/>
              <p:nvPr/>
            </p:nvGrpSpPr>
            <p:grpSpPr>
              <a:xfrm>
                <a:off x="819108" y="2882501"/>
                <a:ext cx="103104" cy="1426186"/>
                <a:chOff x="4674013" y="3100904"/>
                <a:chExt cx="122758" cy="1698043"/>
              </a:xfrm>
            </p:grpSpPr>
            <p:sp>
              <p:nvSpPr>
                <p:cNvPr id="5102" name="Google Shape;5102;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85"/>
              <p:cNvGrpSpPr/>
              <p:nvPr/>
            </p:nvGrpSpPr>
            <p:grpSpPr>
              <a:xfrm>
                <a:off x="1062475" y="2882501"/>
                <a:ext cx="103104" cy="1426186"/>
                <a:chOff x="4940438" y="3100904"/>
                <a:chExt cx="122758" cy="1698043"/>
              </a:xfrm>
            </p:grpSpPr>
            <p:sp>
              <p:nvSpPr>
                <p:cNvPr id="5110" name="Google Shape;5110;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5"/>
              <p:cNvGrpSpPr/>
              <p:nvPr/>
            </p:nvGrpSpPr>
            <p:grpSpPr>
              <a:xfrm>
                <a:off x="1299324" y="2882501"/>
                <a:ext cx="103104" cy="1426186"/>
                <a:chOff x="5206863" y="3100904"/>
                <a:chExt cx="122758" cy="1698043"/>
              </a:xfrm>
            </p:grpSpPr>
            <p:sp>
              <p:nvSpPr>
                <p:cNvPr id="5118" name="Google Shape;5118;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5"/>
              <p:cNvGrpSpPr/>
              <p:nvPr/>
            </p:nvGrpSpPr>
            <p:grpSpPr>
              <a:xfrm>
                <a:off x="1786057" y="2882501"/>
                <a:ext cx="103104" cy="1426186"/>
                <a:chOff x="6006138" y="3143629"/>
                <a:chExt cx="122758" cy="1698043"/>
              </a:xfrm>
            </p:grpSpPr>
            <p:sp>
              <p:nvSpPr>
                <p:cNvPr id="5126" name="Google Shape;5126;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5"/>
              <p:cNvGrpSpPr/>
              <p:nvPr/>
            </p:nvGrpSpPr>
            <p:grpSpPr>
              <a:xfrm>
                <a:off x="2029422" y="2882501"/>
                <a:ext cx="103104" cy="1426186"/>
                <a:chOff x="6805413" y="3100904"/>
                <a:chExt cx="122758" cy="1698043"/>
              </a:xfrm>
            </p:grpSpPr>
            <p:sp>
              <p:nvSpPr>
                <p:cNvPr id="5134" name="Google Shape;5134;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5"/>
              <p:cNvGrpSpPr/>
              <p:nvPr/>
            </p:nvGrpSpPr>
            <p:grpSpPr>
              <a:xfrm>
                <a:off x="2272795" y="2882501"/>
                <a:ext cx="103104" cy="1426186"/>
                <a:chOff x="5206863" y="3100904"/>
                <a:chExt cx="122758" cy="1698043"/>
              </a:xfrm>
            </p:grpSpPr>
            <p:sp>
              <p:nvSpPr>
                <p:cNvPr id="5142" name="Google Shape;5142;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85"/>
              <p:cNvGrpSpPr/>
              <p:nvPr/>
            </p:nvGrpSpPr>
            <p:grpSpPr>
              <a:xfrm>
                <a:off x="1542694" y="2882501"/>
                <a:ext cx="103104" cy="1426186"/>
                <a:chOff x="6006138" y="3143629"/>
                <a:chExt cx="122758" cy="1698043"/>
              </a:xfrm>
            </p:grpSpPr>
            <p:sp>
              <p:nvSpPr>
                <p:cNvPr id="5150" name="Google Shape;5150;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85"/>
          <p:cNvGrpSpPr/>
          <p:nvPr/>
        </p:nvGrpSpPr>
        <p:grpSpPr>
          <a:xfrm>
            <a:off x="5683472" y="3518037"/>
            <a:ext cx="2749952" cy="870677"/>
            <a:chOff x="238125" y="1725700"/>
            <a:chExt cx="7139025" cy="2260325"/>
          </a:xfrm>
        </p:grpSpPr>
        <p:sp>
          <p:nvSpPr>
            <p:cNvPr id="5158" name="Google Shape;5158;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85"/>
          <p:cNvGrpSpPr/>
          <p:nvPr/>
        </p:nvGrpSpPr>
        <p:grpSpPr>
          <a:xfrm>
            <a:off x="5953636" y="2459783"/>
            <a:ext cx="1105452" cy="916747"/>
            <a:chOff x="5249100" y="1210600"/>
            <a:chExt cx="3502700" cy="2904775"/>
          </a:xfrm>
        </p:grpSpPr>
        <p:sp>
          <p:nvSpPr>
            <p:cNvPr id="5169" name="Google Shape;5169;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85"/>
          <p:cNvGrpSpPr/>
          <p:nvPr/>
        </p:nvGrpSpPr>
        <p:grpSpPr>
          <a:xfrm>
            <a:off x="7136183" y="1179201"/>
            <a:ext cx="1304650" cy="1124856"/>
            <a:chOff x="7287122" y="1165658"/>
            <a:chExt cx="1219413" cy="1051365"/>
          </a:xfrm>
        </p:grpSpPr>
        <p:grpSp>
          <p:nvGrpSpPr>
            <p:cNvPr id="5179" name="Google Shape;5179;p85"/>
            <p:cNvGrpSpPr/>
            <p:nvPr/>
          </p:nvGrpSpPr>
          <p:grpSpPr>
            <a:xfrm>
              <a:off x="7287122" y="1969723"/>
              <a:ext cx="1219413" cy="247300"/>
              <a:chOff x="7287122" y="1969723"/>
              <a:chExt cx="1219413" cy="247300"/>
            </a:xfrm>
          </p:grpSpPr>
          <p:sp>
            <p:nvSpPr>
              <p:cNvPr id="5180" name="Google Shape;5180;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85"/>
              <p:cNvGrpSpPr/>
              <p:nvPr/>
            </p:nvGrpSpPr>
            <p:grpSpPr>
              <a:xfrm>
                <a:off x="7287122" y="2063892"/>
                <a:ext cx="1151753" cy="73428"/>
                <a:chOff x="7287122" y="2063892"/>
                <a:chExt cx="1151753" cy="73428"/>
              </a:xfrm>
            </p:grpSpPr>
            <p:sp>
              <p:nvSpPr>
                <p:cNvPr id="5182" name="Google Shape;5182;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85"/>
            <p:cNvGrpSpPr/>
            <p:nvPr/>
          </p:nvGrpSpPr>
          <p:grpSpPr>
            <a:xfrm>
              <a:off x="7287122" y="1712201"/>
              <a:ext cx="1219403" cy="246767"/>
              <a:chOff x="7287122" y="1712201"/>
              <a:chExt cx="1219403" cy="246767"/>
            </a:xfrm>
          </p:grpSpPr>
          <p:sp>
            <p:nvSpPr>
              <p:cNvPr id="5185" name="Google Shape;5185;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85"/>
              <p:cNvGrpSpPr/>
              <p:nvPr/>
            </p:nvGrpSpPr>
            <p:grpSpPr>
              <a:xfrm>
                <a:off x="7287122" y="1842861"/>
                <a:ext cx="1005303" cy="73419"/>
                <a:chOff x="7287122" y="1842861"/>
                <a:chExt cx="1005303" cy="73419"/>
              </a:xfrm>
            </p:grpSpPr>
            <p:sp>
              <p:nvSpPr>
                <p:cNvPr id="5187" name="Google Shape;5187;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85"/>
            <p:cNvGrpSpPr/>
            <p:nvPr/>
          </p:nvGrpSpPr>
          <p:grpSpPr>
            <a:xfrm>
              <a:off x="7287122" y="1447520"/>
              <a:ext cx="1219403" cy="286667"/>
              <a:chOff x="7287122" y="1447520"/>
              <a:chExt cx="1219403" cy="286667"/>
            </a:xfrm>
          </p:grpSpPr>
          <p:sp>
            <p:nvSpPr>
              <p:cNvPr id="5190" name="Google Shape;5190;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85"/>
              <p:cNvGrpSpPr/>
              <p:nvPr/>
            </p:nvGrpSpPr>
            <p:grpSpPr>
              <a:xfrm>
                <a:off x="7287122" y="1581977"/>
                <a:ext cx="852803" cy="73428"/>
                <a:chOff x="7287122" y="1581977"/>
                <a:chExt cx="852803" cy="73428"/>
              </a:xfrm>
            </p:grpSpPr>
            <p:sp>
              <p:nvSpPr>
                <p:cNvPr id="5192" name="Google Shape;5192;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85"/>
            <p:cNvGrpSpPr/>
            <p:nvPr/>
          </p:nvGrpSpPr>
          <p:grpSpPr>
            <a:xfrm>
              <a:off x="7287122" y="1165658"/>
              <a:ext cx="1219403" cy="344253"/>
              <a:chOff x="7287122" y="1165658"/>
              <a:chExt cx="1219403" cy="344253"/>
            </a:xfrm>
          </p:grpSpPr>
          <p:sp>
            <p:nvSpPr>
              <p:cNvPr id="5195" name="Google Shape;5195;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85"/>
              <p:cNvGrpSpPr/>
              <p:nvPr/>
            </p:nvGrpSpPr>
            <p:grpSpPr>
              <a:xfrm>
                <a:off x="7287122" y="1341025"/>
                <a:ext cx="695703" cy="73419"/>
                <a:chOff x="7287122" y="1341025"/>
                <a:chExt cx="695703" cy="73419"/>
              </a:xfrm>
            </p:grpSpPr>
            <p:sp>
              <p:nvSpPr>
                <p:cNvPr id="5197" name="Google Shape;5197;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85"/>
          <p:cNvGrpSpPr/>
          <p:nvPr/>
        </p:nvGrpSpPr>
        <p:grpSpPr>
          <a:xfrm>
            <a:off x="5802676" y="1185224"/>
            <a:ext cx="1397729" cy="1098540"/>
            <a:chOff x="5900602" y="1193063"/>
            <a:chExt cx="1299851" cy="1021707"/>
          </a:xfrm>
        </p:grpSpPr>
        <p:grpSp>
          <p:nvGrpSpPr>
            <p:cNvPr id="5200" name="Google Shape;5200;p85"/>
            <p:cNvGrpSpPr/>
            <p:nvPr/>
          </p:nvGrpSpPr>
          <p:grpSpPr>
            <a:xfrm>
              <a:off x="6520337" y="1193063"/>
              <a:ext cx="341815" cy="799959"/>
              <a:chOff x="6520337" y="1193063"/>
              <a:chExt cx="341815" cy="799959"/>
            </a:xfrm>
          </p:grpSpPr>
          <p:grpSp>
            <p:nvGrpSpPr>
              <p:cNvPr id="5201" name="Google Shape;5201;p85"/>
              <p:cNvGrpSpPr/>
              <p:nvPr/>
            </p:nvGrpSpPr>
            <p:grpSpPr>
              <a:xfrm>
                <a:off x="6520337" y="1589527"/>
                <a:ext cx="213950" cy="403494"/>
                <a:chOff x="6520337" y="1589527"/>
                <a:chExt cx="213950" cy="403494"/>
              </a:xfrm>
            </p:grpSpPr>
            <p:sp>
              <p:nvSpPr>
                <p:cNvPr id="5202" name="Google Shape;5202;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85"/>
              <p:cNvGrpSpPr/>
              <p:nvPr/>
            </p:nvGrpSpPr>
            <p:grpSpPr>
              <a:xfrm>
                <a:off x="6577204" y="1193063"/>
                <a:ext cx="284947" cy="464512"/>
                <a:chOff x="6577204" y="1193063"/>
                <a:chExt cx="284947" cy="464512"/>
              </a:xfrm>
            </p:grpSpPr>
            <p:sp>
              <p:nvSpPr>
                <p:cNvPr id="5205" name="Google Shape;5205;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85"/>
            <p:cNvGrpSpPr/>
            <p:nvPr/>
          </p:nvGrpSpPr>
          <p:grpSpPr>
            <a:xfrm>
              <a:off x="6238903" y="1193063"/>
              <a:ext cx="300475" cy="900152"/>
              <a:chOff x="6238903" y="1193063"/>
              <a:chExt cx="300475" cy="900152"/>
            </a:xfrm>
          </p:grpSpPr>
          <p:grpSp>
            <p:nvGrpSpPr>
              <p:cNvPr id="5208" name="Google Shape;5208;p85"/>
              <p:cNvGrpSpPr/>
              <p:nvPr/>
            </p:nvGrpSpPr>
            <p:grpSpPr>
              <a:xfrm>
                <a:off x="6290865" y="1489315"/>
                <a:ext cx="248514" cy="603900"/>
                <a:chOff x="6290865" y="1489315"/>
                <a:chExt cx="248514" cy="603900"/>
              </a:xfrm>
            </p:grpSpPr>
            <p:sp>
              <p:nvSpPr>
                <p:cNvPr id="5209" name="Google Shape;5209;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5"/>
              <p:cNvGrpSpPr/>
              <p:nvPr/>
            </p:nvGrpSpPr>
            <p:grpSpPr>
              <a:xfrm>
                <a:off x="6238903" y="1193063"/>
                <a:ext cx="284947" cy="333087"/>
                <a:chOff x="6238903" y="1193063"/>
                <a:chExt cx="284947" cy="333087"/>
              </a:xfrm>
            </p:grpSpPr>
            <p:sp>
              <p:nvSpPr>
                <p:cNvPr id="5212" name="Google Shape;5212;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85"/>
            <p:cNvGrpSpPr/>
            <p:nvPr/>
          </p:nvGrpSpPr>
          <p:grpSpPr>
            <a:xfrm>
              <a:off x="5900602" y="1193063"/>
              <a:ext cx="444345" cy="1021707"/>
              <a:chOff x="5900602" y="1193063"/>
              <a:chExt cx="444345" cy="1021707"/>
            </a:xfrm>
          </p:grpSpPr>
          <p:grpSp>
            <p:nvGrpSpPr>
              <p:cNvPr id="5215" name="Google Shape;5215;p85"/>
              <p:cNvGrpSpPr/>
              <p:nvPr/>
            </p:nvGrpSpPr>
            <p:grpSpPr>
              <a:xfrm>
                <a:off x="6046501" y="1367785"/>
                <a:ext cx="298446" cy="846986"/>
                <a:chOff x="6046501" y="1367785"/>
                <a:chExt cx="298446" cy="846986"/>
              </a:xfrm>
            </p:grpSpPr>
            <p:sp>
              <p:nvSpPr>
                <p:cNvPr id="5216" name="Google Shape;5216;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5"/>
              <p:cNvGrpSpPr/>
              <p:nvPr/>
            </p:nvGrpSpPr>
            <p:grpSpPr>
              <a:xfrm>
                <a:off x="5900602" y="1193063"/>
                <a:ext cx="284947" cy="182312"/>
                <a:chOff x="5900602" y="1193063"/>
                <a:chExt cx="284947" cy="182312"/>
              </a:xfrm>
            </p:grpSpPr>
            <p:sp>
              <p:nvSpPr>
                <p:cNvPr id="5219" name="Google Shape;5219;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85"/>
            <p:cNvGrpSpPr/>
            <p:nvPr/>
          </p:nvGrpSpPr>
          <p:grpSpPr>
            <a:xfrm>
              <a:off x="6738300" y="1193063"/>
              <a:ext cx="462153" cy="707634"/>
              <a:chOff x="6738300" y="1193063"/>
              <a:chExt cx="462153" cy="707634"/>
            </a:xfrm>
          </p:grpSpPr>
          <p:grpSp>
            <p:nvGrpSpPr>
              <p:cNvPr id="5222" name="Google Shape;5222;p85"/>
              <p:cNvGrpSpPr/>
              <p:nvPr/>
            </p:nvGrpSpPr>
            <p:grpSpPr>
              <a:xfrm>
                <a:off x="6915505" y="1193063"/>
                <a:ext cx="284947" cy="597387"/>
                <a:chOff x="6915505" y="1193063"/>
                <a:chExt cx="284947" cy="597387"/>
              </a:xfrm>
            </p:grpSpPr>
            <p:sp>
              <p:nvSpPr>
                <p:cNvPr id="5223" name="Google Shape;5223;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85"/>
              <p:cNvGrpSpPr/>
              <p:nvPr/>
            </p:nvGrpSpPr>
            <p:grpSpPr>
              <a:xfrm>
                <a:off x="6738300" y="1684725"/>
                <a:ext cx="230066" cy="215971"/>
                <a:chOff x="6738300" y="1684725"/>
                <a:chExt cx="230066" cy="215971"/>
              </a:xfrm>
            </p:grpSpPr>
            <p:sp>
              <p:nvSpPr>
                <p:cNvPr id="5226" name="Google Shape;5226;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8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86"/>
          <p:cNvGrpSpPr/>
          <p:nvPr/>
        </p:nvGrpSpPr>
        <p:grpSpPr>
          <a:xfrm>
            <a:off x="829359" y="2307635"/>
            <a:ext cx="339235" cy="298186"/>
            <a:chOff x="898875" y="244725"/>
            <a:chExt cx="481800" cy="423500"/>
          </a:xfrm>
        </p:grpSpPr>
        <p:sp>
          <p:nvSpPr>
            <p:cNvPr id="5235" name="Google Shape;5235;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86"/>
          <p:cNvGrpSpPr/>
          <p:nvPr/>
        </p:nvGrpSpPr>
        <p:grpSpPr>
          <a:xfrm>
            <a:off x="1267741" y="2287103"/>
            <a:ext cx="298169" cy="339253"/>
            <a:chOff x="1529350" y="258825"/>
            <a:chExt cx="423475" cy="481825"/>
          </a:xfrm>
        </p:grpSpPr>
        <p:sp>
          <p:nvSpPr>
            <p:cNvPr id="5242" name="Google Shape;5242;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86"/>
          <p:cNvGrpSpPr/>
          <p:nvPr/>
        </p:nvGrpSpPr>
        <p:grpSpPr>
          <a:xfrm>
            <a:off x="1660716" y="2367273"/>
            <a:ext cx="340890" cy="178912"/>
            <a:chOff x="2084325" y="363300"/>
            <a:chExt cx="484150" cy="254100"/>
          </a:xfrm>
        </p:grpSpPr>
        <p:sp>
          <p:nvSpPr>
            <p:cNvPr id="5245" name="Google Shape;524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86"/>
          <p:cNvGrpSpPr/>
          <p:nvPr/>
        </p:nvGrpSpPr>
        <p:grpSpPr>
          <a:xfrm>
            <a:off x="2110011" y="2287102"/>
            <a:ext cx="298169" cy="339253"/>
            <a:chOff x="2707500" y="249400"/>
            <a:chExt cx="423475" cy="481825"/>
          </a:xfrm>
        </p:grpSpPr>
        <p:sp>
          <p:nvSpPr>
            <p:cNvPr id="5248" name="Google Shape;5248;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6"/>
          <p:cNvGrpSpPr/>
          <p:nvPr/>
        </p:nvGrpSpPr>
        <p:grpSpPr>
          <a:xfrm>
            <a:off x="2523626" y="2287428"/>
            <a:ext cx="305386" cy="338602"/>
            <a:chOff x="3300325" y="249875"/>
            <a:chExt cx="433725" cy="480900"/>
          </a:xfrm>
        </p:grpSpPr>
        <p:sp>
          <p:nvSpPr>
            <p:cNvPr id="5251" name="Google Shape;5251;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86"/>
          <p:cNvGrpSpPr/>
          <p:nvPr/>
        </p:nvGrpSpPr>
        <p:grpSpPr>
          <a:xfrm>
            <a:off x="2912712" y="2287349"/>
            <a:ext cx="352349" cy="338760"/>
            <a:chOff x="3854700" y="249750"/>
            <a:chExt cx="500425" cy="481125"/>
          </a:xfrm>
        </p:grpSpPr>
        <p:sp>
          <p:nvSpPr>
            <p:cNvPr id="5258" name="Google Shape;5258;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86"/>
          <p:cNvGrpSpPr/>
          <p:nvPr/>
        </p:nvGrpSpPr>
        <p:grpSpPr>
          <a:xfrm>
            <a:off x="3330701" y="2287349"/>
            <a:ext cx="352349" cy="338760"/>
            <a:chOff x="4447550" y="249750"/>
            <a:chExt cx="500425" cy="481125"/>
          </a:xfrm>
        </p:grpSpPr>
        <p:sp>
          <p:nvSpPr>
            <p:cNvPr id="5267" name="Google Shape;5267;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86"/>
          <p:cNvGrpSpPr/>
          <p:nvPr/>
        </p:nvGrpSpPr>
        <p:grpSpPr>
          <a:xfrm>
            <a:off x="3759902" y="2287102"/>
            <a:ext cx="339253" cy="339253"/>
            <a:chOff x="5049725" y="249400"/>
            <a:chExt cx="481825" cy="481825"/>
          </a:xfrm>
        </p:grpSpPr>
        <p:sp>
          <p:nvSpPr>
            <p:cNvPr id="5270" name="Google Shape;5270;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86"/>
          <p:cNvGrpSpPr/>
          <p:nvPr/>
        </p:nvGrpSpPr>
        <p:grpSpPr>
          <a:xfrm>
            <a:off x="4173843" y="2287102"/>
            <a:ext cx="339253" cy="339253"/>
            <a:chOff x="5660400" y="238125"/>
            <a:chExt cx="481825" cy="481825"/>
          </a:xfrm>
        </p:grpSpPr>
        <p:sp>
          <p:nvSpPr>
            <p:cNvPr id="5273" name="Google Shape;5273;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86"/>
          <p:cNvGrpSpPr/>
          <p:nvPr/>
        </p:nvGrpSpPr>
        <p:grpSpPr>
          <a:xfrm>
            <a:off x="4590529" y="2287102"/>
            <a:ext cx="339253" cy="339253"/>
            <a:chOff x="6235400" y="249400"/>
            <a:chExt cx="481825" cy="481825"/>
          </a:xfrm>
        </p:grpSpPr>
        <p:sp>
          <p:nvSpPr>
            <p:cNvPr id="5276" name="Google Shape;5276;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86"/>
          <p:cNvGrpSpPr/>
          <p:nvPr/>
        </p:nvGrpSpPr>
        <p:grpSpPr>
          <a:xfrm>
            <a:off x="828875" y="2731810"/>
            <a:ext cx="340204" cy="298116"/>
            <a:chOff x="899850" y="871450"/>
            <a:chExt cx="483175" cy="423400"/>
          </a:xfrm>
        </p:grpSpPr>
        <p:sp>
          <p:nvSpPr>
            <p:cNvPr id="5282" name="Google Shape;5282;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8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86"/>
          <p:cNvGrpSpPr/>
          <p:nvPr/>
        </p:nvGrpSpPr>
        <p:grpSpPr>
          <a:xfrm>
            <a:off x="1660875" y="2711232"/>
            <a:ext cx="340573" cy="339271"/>
            <a:chOff x="2085450" y="842250"/>
            <a:chExt cx="483700" cy="481850"/>
          </a:xfrm>
        </p:grpSpPr>
        <p:sp>
          <p:nvSpPr>
            <p:cNvPr id="5288" name="Google Shape;5288;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86"/>
          <p:cNvGrpSpPr/>
          <p:nvPr/>
        </p:nvGrpSpPr>
        <p:grpSpPr>
          <a:xfrm>
            <a:off x="2089443" y="2711241"/>
            <a:ext cx="339306" cy="339253"/>
            <a:chOff x="2685825" y="840375"/>
            <a:chExt cx="481900" cy="481825"/>
          </a:xfrm>
        </p:grpSpPr>
        <p:sp>
          <p:nvSpPr>
            <p:cNvPr id="5292" name="Google Shape;5292;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86"/>
          <p:cNvGrpSpPr/>
          <p:nvPr/>
        </p:nvGrpSpPr>
        <p:grpSpPr>
          <a:xfrm>
            <a:off x="2501104" y="2710924"/>
            <a:ext cx="350431" cy="339887"/>
            <a:chOff x="3270675" y="841800"/>
            <a:chExt cx="497700" cy="482725"/>
          </a:xfrm>
        </p:grpSpPr>
        <p:sp>
          <p:nvSpPr>
            <p:cNvPr id="5295" name="Google Shape;5295;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8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86"/>
          <p:cNvGrpSpPr/>
          <p:nvPr/>
        </p:nvGrpSpPr>
        <p:grpSpPr>
          <a:xfrm>
            <a:off x="3337249" y="2731783"/>
            <a:ext cx="339253" cy="298169"/>
            <a:chOff x="4467200" y="877100"/>
            <a:chExt cx="481825" cy="423475"/>
          </a:xfrm>
        </p:grpSpPr>
        <p:sp>
          <p:nvSpPr>
            <p:cNvPr id="5300" name="Google Shape;5300;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86"/>
          <p:cNvGrpSpPr/>
          <p:nvPr/>
        </p:nvGrpSpPr>
        <p:grpSpPr>
          <a:xfrm>
            <a:off x="3752140" y="2711232"/>
            <a:ext cx="354778" cy="339271"/>
            <a:chOff x="5045500" y="842250"/>
            <a:chExt cx="503875" cy="481850"/>
          </a:xfrm>
        </p:grpSpPr>
        <p:sp>
          <p:nvSpPr>
            <p:cNvPr id="5305" name="Google Shape;5305;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86"/>
          <p:cNvGrpSpPr/>
          <p:nvPr/>
        </p:nvGrpSpPr>
        <p:grpSpPr>
          <a:xfrm>
            <a:off x="4174987" y="2737451"/>
            <a:ext cx="336965" cy="286833"/>
            <a:chOff x="5645200" y="879425"/>
            <a:chExt cx="478575" cy="407375"/>
          </a:xfrm>
        </p:grpSpPr>
        <p:sp>
          <p:nvSpPr>
            <p:cNvPr id="5308" name="Google Shape;5308;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6"/>
          <p:cNvGrpSpPr/>
          <p:nvPr/>
        </p:nvGrpSpPr>
        <p:grpSpPr>
          <a:xfrm>
            <a:off x="4611062" y="2711241"/>
            <a:ext cx="298186" cy="339253"/>
            <a:chOff x="6264525" y="842250"/>
            <a:chExt cx="423500" cy="481825"/>
          </a:xfrm>
        </p:grpSpPr>
        <p:sp>
          <p:nvSpPr>
            <p:cNvPr id="5315" name="Google Shape;5315;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86"/>
          <p:cNvGrpSpPr/>
          <p:nvPr/>
        </p:nvGrpSpPr>
        <p:grpSpPr>
          <a:xfrm>
            <a:off x="829350" y="3125895"/>
            <a:ext cx="339253" cy="339253"/>
            <a:chOff x="900750" y="1436075"/>
            <a:chExt cx="481825" cy="481825"/>
          </a:xfrm>
        </p:grpSpPr>
        <p:sp>
          <p:nvSpPr>
            <p:cNvPr id="5323" name="Google Shape;5323;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86"/>
          <p:cNvGrpSpPr/>
          <p:nvPr/>
        </p:nvGrpSpPr>
        <p:grpSpPr>
          <a:xfrm>
            <a:off x="1247198" y="3186183"/>
            <a:ext cx="339253" cy="218676"/>
            <a:chOff x="1492675" y="1520750"/>
            <a:chExt cx="481825" cy="310575"/>
          </a:xfrm>
        </p:grpSpPr>
        <p:sp>
          <p:nvSpPr>
            <p:cNvPr id="5328" name="Google Shape;5328;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86"/>
          <p:cNvGrpSpPr/>
          <p:nvPr/>
        </p:nvGrpSpPr>
        <p:grpSpPr>
          <a:xfrm>
            <a:off x="1654995" y="3125877"/>
            <a:ext cx="352332" cy="339288"/>
            <a:chOff x="2071000" y="1435025"/>
            <a:chExt cx="500400" cy="481875"/>
          </a:xfrm>
        </p:grpSpPr>
        <p:sp>
          <p:nvSpPr>
            <p:cNvPr id="5331" name="Google Shape;5331;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86"/>
          <p:cNvGrpSpPr/>
          <p:nvPr/>
        </p:nvGrpSpPr>
        <p:grpSpPr>
          <a:xfrm>
            <a:off x="2083159" y="3146709"/>
            <a:ext cx="351874" cy="297623"/>
            <a:chOff x="2678350" y="1464650"/>
            <a:chExt cx="499750" cy="422700"/>
          </a:xfrm>
        </p:grpSpPr>
        <p:sp>
          <p:nvSpPr>
            <p:cNvPr id="5335" name="Google Shape;5335;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86"/>
          <p:cNvGrpSpPr/>
          <p:nvPr/>
        </p:nvGrpSpPr>
        <p:grpSpPr>
          <a:xfrm>
            <a:off x="2506692" y="3125895"/>
            <a:ext cx="339253" cy="339253"/>
            <a:chOff x="3271200" y="1435075"/>
            <a:chExt cx="481825" cy="481825"/>
          </a:xfrm>
        </p:grpSpPr>
        <p:sp>
          <p:nvSpPr>
            <p:cNvPr id="5339" name="Google Shape;5339;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86"/>
          <p:cNvGrpSpPr/>
          <p:nvPr/>
        </p:nvGrpSpPr>
        <p:grpSpPr>
          <a:xfrm>
            <a:off x="2917165" y="3125877"/>
            <a:ext cx="343442" cy="339288"/>
            <a:chOff x="3858100" y="1435075"/>
            <a:chExt cx="487775" cy="481875"/>
          </a:xfrm>
        </p:grpSpPr>
        <p:sp>
          <p:nvSpPr>
            <p:cNvPr id="5342" name="Google Shape;5342;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86"/>
          <p:cNvGrpSpPr/>
          <p:nvPr/>
        </p:nvGrpSpPr>
        <p:grpSpPr>
          <a:xfrm>
            <a:off x="3337249" y="3125895"/>
            <a:ext cx="339253" cy="339253"/>
            <a:chOff x="4456875" y="1435075"/>
            <a:chExt cx="481825" cy="481825"/>
          </a:xfrm>
        </p:grpSpPr>
        <p:sp>
          <p:nvSpPr>
            <p:cNvPr id="5348" name="Google Shape;5348;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6"/>
          <p:cNvGrpSpPr/>
          <p:nvPr/>
        </p:nvGrpSpPr>
        <p:grpSpPr>
          <a:xfrm>
            <a:off x="3758239" y="3125886"/>
            <a:ext cx="342580" cy="339271"/>
            <a:chOff x="5049725" y="1435050"/>
            <a:chExt cx="486550" cy="481850"/>
          </a:xfrm>
        </p:grpSpPr>
        <p:sp>
          <p:nvSpPr>
            <p:cNvPr id="5368" name="Google Shape;5368;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6"/>
          <p:cNvGrpSpPr/>
          <p:nvPr/>
        </p:nvGrpSpPr>
        <p:grpSpPr>
          <a:xfrm>
            <a:off x="4173790" y="3125895"/>
            <a:ext cx="339359" cy="339253"/>
            <a:chOff x="5642475" y="1435075"/>
            <a:chExt cx="481975" cy="481825"/>
          </a:xfrm>
        </p:grpSpPr>
        <p:sp>
          <p:nvSpPr>
            <p:cNvPr id="5373" name="Google Shape;5373;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86"/>
          <p:cNvGrpSpPr/>
          <p:nvPr/>
        </p:nvGrpSpPr>
        <p:grpSpPr>
          <a:xfrm>
            <a:off x="4588276" y="3125886"/>
            <a:ext cx="343759" cy="339271"/>
            <a:chOff x="6232000" y="1435050"/>
            <a:chExt cx="488225" cy="481850"/>
          </a:xfrm>
        </p:grpSpPr>
        <p:sp>
          <p:nvSpPr>
            <p:cNvPr id="5377" name="Google Shape;5377;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86"/>
          <p:cNvGrpSpPr/>
          <p:nvPr/>
        </p:nvGrpSpPr>
        <p:grpSpPr>
          <a:xfrm>
            <a:off x="849012" y="3539545"/>
            <a:ext cx="299929" cy="337792"/>
            <a:chOff x="924450" y="2028975"/>
            <a:chExt cx="425975" cy="479750"/>
          </a:xfrm>
        </p:grpSpPr>
        <p:sp>
          <p:nvSpPr>
            <p:cNvPr id="5383" name="Google Shape;5383;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6"/>
          <p:cNvGrpSpPr/>
          <p:nvPr/>
        </p:nvGrpSpPr>
        <p:grpSpPr>
          <a:xfrm>
            <a:off x="1661509" y="3559347"/>
            <a:ext cx="339306" cy="298186"/>
            <a:chOff x="2085450" y="2057100"/>
            <a:chExt cx="481900" cy="423500"/>
          </a:xfrm>
        </p:grpSpPr>
        <p:sp>
          <p:nvSpPr>
            <p:cNvPr id="5387" name="Google Shape;5387;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86"/>
          <p:cNvGrpSpPr/>
          <p:nvPr/>
        </p:nvGrpSpPr>
        <p:grpSpPr>
          <a:xfrm>
            <a:off x="2089442" y="3582592"/>
            <a:ext cx="339306" cy="251698"/>
            <a:chOff x="2678275" y="2090100"/>
            <a:chExt cx="481900" cy="357475"/>
          </a:xfrm>
        </p:grpSpPr>
        <p:sp>
          <p:nvSpPr>
            <p:cNvPr id="5391" name="Google Shape;5391;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86"/>
          <p:cNvGrpSpPr/>
          <p:nvPr/>
        </p:nvGrpSpPr>
        <p:grpSpPr>
          <a:xfrm>
            <a:off x="2566646" y="3594790"/>
            <a:ext cx="219345" cy="227301"/>
            <a:chOff x="3357325" y="2093500"/>
            <a:chExt cx="311525" cy="322825"/>
          </a:xfrm>
        </p:grpSpPr>
        <p:sp>
          <p:nvSpPr>
            <p:cNvPr id="5397" name="Google Shape;5397;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8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86"/>
          <p:cNvGrpSpPr/>
          <p:nvPr/>
        </p:nvGrpSpPr>
        <p:grpSpPr>
          <a:xfrm>
            <a:off x="3360836" y="3538814"/>
            <a:ext cx="292078" cy="339253"/>
            <a:chOff x="4492800" y="2027925"/>
            <a:chExt cx="414825" cy="481825"/>
          </a:xfrm>
        </p:grpSpPr>
        <p:sp>
          <p:nvSpPr>
            <p:cNvPr id="5402" name="Google Shape;5402;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86"/>
          <p:cNvGrpSpPr/>
          <p:nvPr/>
        </p:nvGrpSpPr>
        <p:grpSpPr>
          <a:xfrm>
            <a:off x="3759928" y="3538805"/>
            <a:ext cx="339200" cy="339271"/>
            <a:chOff x="5049725" y="2027900"/>
            <a:chExt cx="481750" cy="481850"/>
          </a:xfrm>
        </p:grpSpPr>
        <p:sp>
          <p:nvSpPr>
            <p:cNvPr id="5405" name="Google Shape;5405;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86"/>
          <p:cNvGrpSpPr/>
          <p:nvPr/>
        </p:nvGrpSpPr>
        <p:grpSpPr>
          <a:xfrm>
            <a:off x="4233524" y="3538893"/>
            <a:ext cx="219890" cy="339095"/>
            <a:chOff x="5726350" y="2028150"/>
            <a:chExt cx="312300" cy="481600"/>
          </a:xfrm>
        </p:grpSpPr>
        <p:sp>
          <p:nvSpPr>
            <p:cNvPr id="5414" name="Google Shape;5414;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6"/>
          <p:cNvGrpSpPr/>
          <p:nvPr/>
        </p:nvGrpSpPr>
        <p:grpSpPr>
          <a:xfrm>
            <a:off x="4593715" y="3542000"/>
            <a:ext cx="332881" cy="332881"/>
            <a:chOff x="6239925" y="2032450"/>
            <a:chExt cx="472775" cy="472775"/>
          </a:xfrm>
        </p:grpSpPr>
        <p:sp>
          <p:nvSpPr>
            <p:cNvPr id="5418" name="Google Shape;5418;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86"/>
          <p:cNvGrpSpPr/>
          <p:nvPr/>
        </p:nvGrpSpPr>
        <p:grpSpPr>
          <a:xfrm>
            <a:off x="5042807" y="2364092"/>
            <a:ext cx="334641" cy="185425"/>
            <a:chOff x="903075" y="2730000"/>
            <a:chExt cx="475275" cy="263350"/>
          </a:xfrm>
        </p:grpSpPr>
        <p:sp>
          <p:nvSpPr>
            <p:cNvPr id="5421" name="Google Shape;5421;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86"/>
          <p:cNvGrpSpPr/>
          <p:nvPr/>
        </p:nvGrpSpPr>
        <p:grpSpPr>
          <a:xfrm>
            <a:off x="1247198" y="3538814"/>
            <a:ext cx="339253" cy="339253"/>
            <a:chOff x="1492675" y="2027925"/>
            <a:chExt cx="481825" cy="481825"/>
          </a:xfrm>
        </p:grpSpPr>
        <p:sp>
          <p:nvSpPr>
            <p:cNvPr id="5425" name="Google Shape;5425;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86"/>
          <p:cNvGrpSpPr/>
          <p:nvPr/>
        </p:nvGrpSpPr>
        <p:grpSpPr>
          <a:xfrm>
            <a:off x="5473575" y="2287178"/>
            <a:ext cx="339253" cy="339253"/>
            <a:chOff x="1492675" y="2620775"/>
            <a:chExt cx="481825" cy="481825"/>
          </a:xfrm>
        </p:grpSpPr>
        <p:sp>
          <p:nvSpPr>
            <p:cNvPr id="5431" name="Google Shape;5431;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8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86"/>
          <p:cNvGrpSpPr/>
          <p:nvPr/>
        </p:nvGrpSpPr>
        <p:grpSpPr>
          <a:xfrm>
            <a:off x="6297328" y="2303161"/>
            <a:ext cx="333585" cy="307287"/>
            <a:chOff x="2682350" y="2643425"/>
            <a:chExt cx="473775" cy="436425"/>
          </a:xfrm>
        </p:grpSpPr>
        <p:sp>
          <p:nvSpPr>
            <p:cNvPr id="5435" name="Google Shape;5435;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86"/>
          <p:cNvGrpSpPr/>
          <p:nvPr/>
        </p:nvGrpSpPr>
        <p:grpSpPr>
          <a:xfrm>
            <a:off x="6762818" y="2287178"/>
            <a:ext cx="238531" cy="339253"/>
            <a:chOff x="3342725" y="2620775"/>
            <a:chExt cx="338775" cy="481825"/>
          </a:xfrm>
        </p:grpSpPr>
        <p:sp>
          <p:nvSpPr>
            <p:cNvPr id="5443" name="Google Shape;5443;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86"/>
          <p:cNvGrpSpPr/>
          <p:nvPr/>
        </p:nvGrpSpPr>
        <p:grpSpPr>
          <a:xfrm>
            <a:off x="7156568" y="2287178"/>
            <a:ext cx="278296" cy="339253"/>
            <a:chOff x="3907325" y="2620775"/>
            <a:chExt cx="395250" cy="481825"/>
          </a:xfrm>
        </p:grpSpPr>
        <p:sp>
          <p:nvSpPr>
            <p:cNvPr id="5447" name="Google Shape;5447;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86"/>
          <p:cNvGrpSpPr/>
          <p:nvPr/>
        </p:nvGrpSpPr>
        <p:grpSpPr>
          <a:xfrm>
            <a:off x="7549755" y="2297783"/>
            <a:ext cx="339253" cy="318042"/>
            <a:chOff x="4456875" y="2635825"/>
            <a:chExt cx="481825" cy="451700"/>
          </a:xfrm>
        </p:grpSpPr>
        <p:sp>
          <p:nvSpPr>
            <p:cNvPr id="5452" name="Google Shape;5452;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6"/>
          <p:cNvGrpSpPr/>
          <p:nvPr/>
        </p:nvGrpSpPr>
        <p:grpSpPr>
          <a:xfrm>
            <a:off x="7974679" y="2297783"/>
            <a:ext cx="339253" cy="318042"/>
            <a:chOff x="5049725" y="2635825"/>
            <a:chExt cx="481825" cy="451700"/>
          </a:xfrm>
        </p:grpSpPr>
        <p:sp>
          <p:nvSpPr>
            <p:cNvPr id="5459" name="Google Shape;5459;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6"/>
          <p:cNvGrpSpPr/>
          <p:nvPr/>
        </p:nvGrpSpPr>
        <p:grpSpPr>
          <a:xfrm>
            <a:off x="2375386" y="3952243"/>
            <a:ext cx="338566" cy="338373"/>
            <a:chOff x="5643000" y="2621375"/>
            <a:chExt cx="480850" cy="480575"/>
          </a:xfrm>
        </p:grpSpPr>
        <p:sp>
          <p:nvSpPr>
            <p:cNvPr id="5463" name="Google Shape;5463;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86"/>
          <p:cNvGrpSpPr/>
          <p:nvPr/>
        </p:nvGrpSpPr>
        <p:grpSpPr>
          <a:xfrm>
            <a:off x="4192782" y="3951803"/>
            <a:ext cx="339359" cy="339253"/>
            <a:chOff x="6235250" y="2620775"/>
            <a:chExt cx="481975" cy="481825"/>
          </a:xfrm>
        </p:grpSpPr>
        <p:sp>
          <p:nvSpPr>
            <p:cNvPr id="5471" name="Google Shape;5471;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8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86"/>
          <p:cNvGrpSpPr/>
          <p:nvPr/>
        </p:nvGrpSpPr>
        <p:grpSpPr>
          <a:xfrm>
            <a:off x="5472652" y="2711317"/>
            <a:ext cx="341101" cy="339253"/>
            <a:chOff x="1535000" y="3223325"/>
            <a:chExt cx="484450" cy="481825"/>
          </a:xfrm>
        </p:grpSpPr>
        <p:sp>
          <p:nvSpPr>
            <p:cNvPr id="5478" name="Google Shape;5478;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86"/>
          <p:cNvGrpSpPr/>
          <p:nvPr/>
        </p:nvGrpSpPr>
        <p:grpSpPr>
          <a:xfrm>
            <a:off x="5880219" y="2746618"/>
            <a:ext cx="339253" cy="268649"/>
            <a:chOff x="2085525" y="3263750"/>
            <a:chExt cx="481825" cy="381550"/>
          </a:xfrm>
        </p:grpSpPr>
        <p:sp>
          <p:nvSpPr>
            <p:cNvPr id="5482" name="Google Shape;5482;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8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86"/>
          <p:cNvGrpSpPr/>
          <p:nvPr/>
        </p:nvGrpSpPr>
        <p:grpSpPr>
          <a:xfrm>
            <a:off x="6711982" y="2711308"/>
            <a:ext cx="340204" cy="339271"/>
            <a:chOff x="3270450" y="3213625"/>
            <a:chExt cx="483175" cy="481850"/>
          </a:xfrm>
        </p:grpSpPr>
        <p:sp>
          <p:nvSpPr>
            <p:cNvPr id="5486" name="Google Shape;5486;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86"/>
          <p:cNvGrpSpPr/>
          <p:nvPr/>
        </p:nvGrpSpPr>
        <p:grpSpPr>
          <a:xfrm>
            <a:off x="7211250" y="2711317"/>
            <a:ext cx="168931" cy="339253"/>
            <a:chOff x="3984950" y="3213600"/>
            <a:chExt cx="239925" cy="481825"/>
          </a:xfrm>
        </p:grpSpPr>
        <p:sp>
          <p:nvSpPr>
            <p:cNvPr id="5489" name="Google Shape;5489;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8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8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86"/>
          <p:cNvGrpSpPr/>
          <p:nvPr/>
        </p:nvGrpSpPr>
        <p:grpSpPr>
          <a:xfrm>
            <a:off x="1874281" y="3981487"/>
            <a:ext cx="355218" cy="279880"/>
            <a:chOff x="5629975" y="3255775"/>
            <a:chExt cx="504500" cy="397500"/>
          </a:xfrm>
        </p:grpSpPr>
        <p:sp>
          <p:nvSpPr>
            <p:cNvPr id="5494" name="Google Shape;5494;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86"/>
          <p:cNvGrpSpPr/>
          <p:nvPr/>
        </p:nvGrpSpPr>
        <p:grpSpPr>
          <a:xfrm>
            <a:off x="3755839" y="3981593"/>
            <a:ext cx="340256" cy="279669"/>
            <a:chOff x="6234950" y="3255925"/>
            <a:chExt cx="483250" cy="397200"/>
          </a:xfrm>
        </p:grpSpPr>
        <p:sp>
          <p:nvSpPr>
            <p:cNvPr id="5500" name="Google Shape;5500;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86"/>
          <p:cNvGrpSpPr/>
          <p:nvPr/>
        </p:nvGrpSpPr>
        <p:grpSpPr>
          <a:xfrm>
            <a:off x="5051107" y="3125970"/>
            <a:ext cx="318042" cy="339253"/>
            <a:chOff x="914900" y="3806450"/>
            <a:chExt cx="451700" cy="481825"/>
          </a:xfrm>
        </p:grpSpPr>
        <p:sp>
          <p:nvSpPr>
            <p:cNvPr id="5507" name="Google Shape;5507;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86"/>
          <p:cNvGrpSpPr/>
          <p:nvPr/>
        </p:nvGrpSpPr>
        <p:grpSpPr>
          <a:xfrm>
            <a:off x="5470028" y="3125785"/>
            <a:ext cx="346347" cy="339623"/>
            <a:chOff x="1490050" y="3805975"/>
            <a:chExt cx="491900" cy="482350"/>
          </a:xfrm>
        </p:grpSpPr>
        <p:sp>
          <p:nvSpPr>
            <p:cNvPr id="5513" name="Google Shape;5513;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86"/>
          <p:cNvGrpSpPr/>
          <p:nvPr/>
        </p:nvGrpSpPr>
        <p:grpSpPr>
          <a:xfrm>
            <a:off x="5893896" y="3125970"/>
            <a:ext cx="311899" cy="339253"/>
            <a:chOff x="2104275" y="3806450"/>
            <a:chExt cx="442975" cy="481825"/>
          </a:xfrm>
        </p:grpSpPr>
        <p:sp>
          <p:nvSpPr>
            <p:cNvPr id="5518" name="Google Shape;5518;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86"/>
          <p:cNvGrpSpPr/>
          <p:nvPr/>
        </p:nvGrpSpPr>
        <p:grpSpPr>
          <a:xfrm>
            <a:off x="6317413" y="3125970"/>
            <a:ext cx="293416" cy="339253"/>
            <a:chOff x="2710875" y="3806450"/>
            <a:chExt cx="416725" cy="481825"/>
          </a:xfrm>
        </p:grpSpPr>
        <p:sp>
          <p:nvSpPr>
            <p:cNvPr id="5521" name="Google Shape;5521;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86"/>
          <p:cNvGrpSpPr/>
          <p:nvPr/>
        </p:nvGrpSpPr>
        <p:grpSpPr>
          <a:xfrm>
            <a:off x="6712457" y="3166412"/>
            <a:ext cx="339253" cy="258369"/>
            <a:chOff x="3271200" y="3863875"/>
            <a:chExt cx="481825" cy="366950"/>
          </a:xfrm>
        </p:grpSpPr>
        <p:sp>
          <p:nvSpPr>
            <p:cNvPr id="5524" name="Google Shape;5524;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6"/>
          <p:cNvGrpSpPr/>
          <p:nvPr/>
        </p:nvGrpSpPr>
        <p:grpSpPr>
          <a:xfrm>
            <a:off x="7147952" y="3126199"/>
            <a:ext cx="295528" cy="338795"/>
            <a:chOff x="3895050" y="3806775"/>
            <a:chExt cx="419725" cy="481175"/>
          </a:xfrm>
        </p:grpSpPr>
        <p:sp>
          <p:nvSpPr>
            <p:cNvPr id="5527" name="Google Shape;5527;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86"/>
          <p:cNvGrpSpPr/>
          <p:nvPr/>
        </p:nvGrpSpPr>
        <p:grpSpPr>
          <a:xfrm>
            <a:off x="7551234" y="3125979"/>
            <a:ext cx="336296" cy="339235"/>
            <a:chOff x="4464775" y="3806475"/>
            <a:chExt cx="477625" cy="481800"/>
          </a:xfrm>
        </p:grpSpPr>
        <p:sp>
          <p:nvSpPr>
            <p:cNvPr id="5530" name="Google Shape;5530;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86"/>
          <p:cNvGrpSpPr/>
          <p:nvPr/>
        </p:nvGrpSpPr>
        <p:grpSpPr>
          <a:xfrm>
            <a:off x="7974679" y="3125970"/>
            <a:ext cx="339253" cy="339253"/>
            <a:chOff x="5049725" y="3806450"/>
            <a:chExt cx="481825" cy="481825"/>
          </a:xfrm>
        </p:grpSpPr>
        <p:sp>
          <p:nvSpPr>
            <p:cNvPr id="5537" name="Google Shape;55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86"/>
          <p:cNvGrpSpPr/>
          <p:nvPr/>
        </p:nvGrpSpPr>
        <p:grpSpPr>
          <a:xfrm>
            <a:off x="1461983" y="3951798"/>
            <a:ext cx="339253" cy="339253"/>
            <a:chOff x="5651375" y="3806450"/>
            <a:chExt cx="481825" cy="481825"/>
          </a:xfrm>
        </p:grpSpPr>
        <p:sp>
          <p:nvSpPr>
            <p:cNvPr id="5541" name="Google Shape;5541;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86"/>
          <p:cNvGrpSpPr/>
          <p:nvPr/>
        </p:nvGrpSpPr>
        <p:grpSpPr>
          <a:xfrm>
            <a:off x="3360663" y="3953787"/>
            <a:ext cx="298503" cy="335275"/>
            <a:chOff x="6264300" y="3809300"/>
            <a:chExt cx="423950" cy="476175"/>
          </a:xfrm>
        </p:grpSpPr>
        <p:sp>
          <p:nvSpPr>
            <p:cNvPr id="5546" name="Google Shape;55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86"/>
          <p:cNvGrpSpPr/>
          <p:nvPr/>
        </p:nvGrpSpPr>
        <p:grpSpPr>
          <a:xfrm>
            <a:off x="5039841" y="3538881"/>
            <a:ext cx="340573" cy="339271"/>
            <a:chOff x="898875" y="4399275"/>
            <a:chExt cx="483700" cy="481850"/>
          </a:xfrm>
        </p:grpSpPr>
        <p:sp>
          <p:nvSpPr>
            <p:cNvPr id="5550" name="Google Shape;5550;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8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86"/>
          <p:cNvGrpSpPr/>
          <p:nvPr/>
        </p:nvGrpSpPr>
        <p:grpSpPr>
          <a:xfrm>
            <a:off x="5473575" y="3554133"/>
            <a:ext cx="339253" cy="308765"/>
            <a:chOff x="1492675" y="4420975"/>
            <a:chExt cx="481825" cy="438525"/>
          </a:xfrm>
        </p:grpSpPr>
        <p:sp>
          <p:nvSpPr>
            <p:cNvPr id="5559" name="Google Shape;5559;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86"/>
          <p:cNvGrpSpPr/>
          <p:nvPr/>
        </p:nvGrpSpPr>
        <p:grpSpPr>
          <a:xfrm>
            <a:off x="5878556" y="3539558"/>
            <a:ext cx="342580" cy="337915"/>
            <a:chOff x="2084100" y="4400250"/>
            <a:chExt cx="486550" cy="479925"/>
          </a:xfrm>
        </p:grpSpPr>
        <p:sp>
          <p:nvSpPr>
            <p:cNvPr id="5565" name="Google Shape;5565;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6"/>
          <p:cNvGrpSpPr/>
          <p:nvPr/>
        </p:nvGrpSpPr>
        <p:grpSpPr>
          <a:xfrm>
            <a:off x="6315036" y="3538907"/>
            <a:ext cx="298169" cy="339218"/>
            <a:chOff x="2707950" y="4399325"/>
            <a:chExt cx="423475" cy="481775"/>
          </a:xfrm>
        </p:grpSpPr>
        <p:sp>
          <p:nvSpPr>
            <p:cNvPr id="5572" name="Google Shape;5572;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86"/>
          <p:cNvGrpSpPr/>
          <p:nvPr/>
        </p:nvGrpSpPr>
        <p:grpSpPr>
          <a:xfrm>
            <a:off x="6744555" y="3538881"/>
            <a:ext cx="275057" cy="339271"/>
            <a:chOff x="3330525" y="4399275"/>
            <a:chExt cx="390650" cy="481850"/>
          </a:xfrm>
        </p:grpSpPr>
        <p:sp>
          <p:nvSpPr>
            <p:cNvPr id="5585" name="Google Shape;5585;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86"/>
          <p:cNvGrpSpPr/>
          <p:nvPr/>
        </p:nvGrpSpPr>
        <p:grpSpPr>
          <a:xfrm>
            <a:off x="7169084" y="3538890"/>
            <a:ext cx="253265" cy="339253"/>
            <a:chOff x="3938800" y="4399275"/>
            <a:chExt cx="359700" cy="481825"/>
          </a:xfrm>
        </p:grpSpPr>
        <p:sp>
          <p:nvSpPr>
            <p:cNvPr id="5593" name="Google Shape;5593;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86"/>
          <p:cNvGrpSpPr/>
          <p:nvPr/>
        </p:nvGrpSpPr>
        <p:grpSpPr>
          <a:xfrm>
            <a:off x="7639862" y="3538890"/>
            <a:ext cx="159039" cy="339253"/>
            <a:chOff x="4584850" y="4399275"/>
            <a:chExt cx="225875" cy="481825"/>
          </a:xfrm>
        </p:grpSpPr>
        <p:sp>
          <p:nvSpPr>
            <p:cNvPr id="5599" name="Google Shape;5599;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8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86"/>
          <p:cNvGrpSpPr/>
          <p:nvPr/>
        </p:nvGrpSpPr>
        <p:grpSpPr>
          <a:xfrm>
            <a:off x="1049680" y="3951795"/>
            <a:ext cx="339253" cy="339253"/>
            <a:chOff x="5642550" y="4399275"/>
            <a:chExt cx="481825" cy="481825"/>
          </a:xfrm>
        </p:grpSpPr>
        <p:sp>
          <p:nvSpPr>
            <p:cNvPr id="5603" name="Google Shape;5603;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86"/>
          <p:cNvGrpSpPr/>
          <p:nvPr/>
        </p:nvGrpSpPr>
        <p:grpSpPr>
          <a:xfrm>
            <a:off x="2859815" y="3963703"/>
            <a:ext cx="363316" cy="315437"/>
            <a:chOff x="6218300" y="4416175"/>
            <a:chExt cx="516000" cy="448000"/>
          </a:xfrm>
        </p:grpSpPr>
        <p:sp>
          <p:nvSpPr>
            <p:cNvPr id="5606" name="Google Shape;5606;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6"/>
          <p:cNvGrpSpPr/>
          <p:nvPr/>
        </p:nvGrpSpPr>
        <p:grpSpPr>
          <a:xfrm>
            <a:off x="5918879" y="3951792"/>
            <a:ext cx="339253" cy="339253"/>
            <a:chOff x="899850" y="4992125"/>
            <a:chExt cx="481825" cy="481825"/>
          </a:xfrm>
        </p:grpSpPr>
        <p:sp>
          <p:nvSpPr>
            <p:cNvPr id="5610" name="Google Shape;5610;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86"/>
          <p:cNvGrpSpPr/>
          <p:nvPr/>
        </p:nvGrpSpPr>
        <p:grpSpPr>
          <a:xfrm>
            <a:off x="5461708" y="3951792"/>
            <a:ext cx="339253" cy="339253"/>
            <a:chOff x="1492675" y="4992125"/>
            <a:chExt cx="481825" cy="481825"/>
          </a:xfrm>
        </p:grpSpPr>
        <p:sp>
          <p:nvSpPr>
            <p:cNvPr id="5614" name="Google Shape;5614;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6"/>
          <p:cNvGrpSpPr/>
          <p:nvPr/>
        </p:nvGrpSpPr>
        <p:grpSpPr>
          <a:xfrm>
            <a:off x="5004462" y="3951792"/>
            <a:ext cx="339253" cy="339253"/>
            <a:chOff x="2085525" y="4992125"/>
            <a:chExt cx="481825" cy="481825"/>
          </a:xfrm>
        </p:grpSpPr>
        <p:sp>
          <p:nvSpPr>
            <p:cNvPr id="5617" name="Google Shape;5617;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86"/>
          <p:cNvGrpSpPr/>
          <p:nvPr/>
        </p:nvGrpSpPr>
        <p:grpSpPr>
          <a:xfrm>
            <a:off x="6833221" y="3951792"/>
            <a:ext cx="339253" cy="339253"/>
            <a:chOff x="2678350" y="4992125"/>
            <a:chExt cx="481825" cy="481825"/>
          </a:xfrm>
        </p:grpSpPr>
        <p:sp>
          <p:nvSpPr>
            <p:cNvPr id="5620" name="Google Shape;5620;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86"/>
          <p:cNvGrpSpPr/>
          <p:nvPr/>
        </p:nvGrpSpPr>
        <p:grpSpPr>
          <a:xfrm>
            <a:off x="4628816" y="3951792"/>
            <a:ext cx="339253" cy="339253"/>
            <a:chOff x="3271200" y="4992125"/>
            <a:chExt cx="481825" cy="481825"/>
          </a:xfrm>
        </p:grpSpPr>
        <p:sp>
          <p:nvSpPr>
            <p:cNvPr id="5624" name="Google Shape;5624;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86"/>
          <p:cNvGrpSpPr/>
          <p:nvPr/>
        </p:nvGrpSpPr>
        <p:grpSpPr>
          <a:xfrm>
            <a:off x="7290263" y="3952822"/>
            <a:ext cx="339411" cy="337193"/>
            <a:chOff x="3863900" y="4993625"/>
            <a:chExt cx="482050" cy="478900"/>
          </a:xfrm>
        </p:grpSpPr>
        <p:sp>
          <p:nvSpPr>
            <p:cNvPr id="5628" name="Google Shape;5628;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86"/>
          <p:cNvGrpSpPr/>
          <p:nvPr/>
        </p:nvGrpSpPr>
        <p:grpSpPr>
          <a:xfrm>
            <a:off x="7747437" y="3952822"/>
            <a:ext cx="339411" cy="337193"/>
            <a:chOff x="4456725" y="4993625"/>
            <a:chExt cx="482050" cy="478900"/>
          </a:xfrm>
        </p:grpSpPr>
        <p:sp>
          <p:nvSpPr>
            <p:cNvPr id="5633" name="Google Shape;5633;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6"/>
          <p:cNvGrpSpPr/>
          <p:nvPr/>
        </p:nvGrpSpPr>
        <p:grpSpPr>
          <a:xfrm>
            <a:off x="6376030" y="3952813"/>
            <a:ext cx="339411" cy="337211"/>
            <a:chOff x="5049575" y="4993600"/>
            <a:chExt cx="482050" cy="478925"/>
          </a:xfrm>
        </p:grpSpPr>
        <p:sp>
          <p:nvSpPr>
            <p:cNvPr id="5638" name="Google Shape;5638;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87"/>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87"/>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87"/>
          <p:cNvGrpSpPr/>
          <p:nvPr/>
        </p:nvGrpSpPr>
        <p:grpSpPr>
          <a:xfrm>
            <a:off x="876361" y="1533504"/>
            <a:ext cx="322099" cy="370529"/>
            <a:chOff x="-42971725" y="3217825"/>
            <a:chExt cx="275675" cy="317125"/>
          </a:xfrm>
        </p:grpSpPr>
        <p:sp>
          <p:nvSpPr>
            <p:cNvPr id="5649" name="Google Shape;5649;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87"/>
          <p:cNvGrpSpPr/>
          <p:nvPr/>
        </p:nvGrpSpPr>
        <p:grpSpPr>
          <a:xfrm>
            <a:off x="848276" y="2002160"/>
            <a:ext cx="378270" cy="337551"/>
            <a:chOff x="-42996150" y="3612600"/>
            <a:chExt cx="323750" cy="288900"/>
          </a:xfrm>
        </p:grpSpPr>
        <p:sp>
          <p:nvSpPr>
            <p:cNvPr id="5653" name="Google Shape;5653;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7"/>
          <p:cNvGrpSpPr/>
          <p:nvPr/>
        </p:nvGrpSpPr>
        <p:grpSpPr>
          <a:xfrm>
            <a:off x="851036" y="2411530"/>
            <a:ext cx="372749" cy="370909"/>
            <a:chOff x="-42994575" y="3950300"/>
            <a:chExt cx="319025" cy="317450"/>
          </a:xfrm>
        </p:grpSpPr>
        <p:sp>
          <p:nvSpPr>
            <p:cNvPr id="5657" name="Google Shape;5657;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87"/>
          <p:cNvGrpSpPr/>
          <p:nvPr/>
        </p:nvGrpSpPr>
        <p:grpSpPr>
          <a:xfrm>
            <a:off x="3004431" y="1558362"/>
            <a:ext cx="371785" cy="370879"/>
            <a:chOff x="-41111350" y="3239100"/>
            <a:chExt cx="318200" cy="317425"/>
          </a:xfrm>
        </p:grpSpPr>
        <p:sp>
          <p:nvSpPr>
            <p:cNvPr id="5661" name="Google Shape;5661;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7"/>
          <p:cNvGrpSpPr/>
          <p:nvPr/>
        </p:nvGrpSpPr>
        <p:grpSpPr>
          <a:xfrm>
            <a:off x="3000751" y="1993894"/>
            <a:ext cx="379146" cy="370967"/>
            <a:chOff x="-41117650" y="3605525"/>
            <a:chExt cx="324500" cy="317500"/>
          </a:xfrm>
        </p:grpSpPr>
        <p:sp>
          <p:nvSpPr>
            <p:cNvPr id="5666" name="Google Shape;5666;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87"/>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87"/>
          <p:cNvGrpSpPr/>
          <p:nvPr/>
        </p:nvGrpSpPr>
        <p:grpSpPr>
          <a:xfrm>
            <a:off x="1827005" y="2885417"/>
            <a:ext cx="216271" cy="371814"/>
            <a:chOff x="-39205300" y="3220175"/>
            <a:chExt cx="185100" cy="318225"/>
          </a:xfrm>
        </p:grpSpPr>
        <p:sp>
          <p:nvSpPr>
            <p:cNvPr id="5671" name="Google Shape;5671;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87"/>
          <p:cNvGrpSpPr/>
          <p:nvPr/>
        </p:nvGrpSpPr>
        <p:grpSpPr>
          <a:xfrm>
            <a:off x="1792533" y="3345488"/>
            <a:ext cx="300016" cy="369273"/>
            <a:chOff x="-39248625" y="3588600"/>
            <a:chExt cx="256775" cy="316050"/>
          </a:xfrm>
        </p:grpSpPr>
        <p:sp>
          <p:nvSpPr>
            <p:cNvPr id="5674" name="Google Shape;5674;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87"/>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7"/>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87"/>
          <p:cNvGrpSpPr/>
          <p:nvPr/>
        </p:nvGrpSpPr>
        <p:grpSpPr>
          <a:xfrm>
            <a:off x="1243246" y="1533504"/>
            <a:ext cx="429504" cy="370879"/>
            <a:chOff x="-42651700" y="3217825"/>
            <a:chExt cx="367600" cy="317425"/>
          </a:xfrm>
        </p:grpSpPr>
        <p:sp>
          <p:nvSpPr>
            <p:cNvPr id="5679" name="Google Shape;5679;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7"/>
          <p:cNvGrpSpPr/>
          <p:nvPr/>
        </p:nvGrpSpPr>
        <p:grpSpPr>
          <a:xfrm>
            <a:off x="1278678" y="1973154"/>
            <a:ext cx="358640" cy="363226"/>
            <a:chOff x="-42617300" y="3587775"/>
            <a:chExt cx="306950" cy="310875"/>
          </a:xfrm>
        </p:grpSpPr>
        <p:sp>
          <p:nvSpPr>
            <p:cNvPr id="5684" name="Google Shape;5684;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87"/>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87"/>
          <p:cNvGrpSpPr/>
          <p:nvPr/>
        </p:nvGrpSpPr>
        <p:grpSpPr>
          <a:xfrm>
            <a:off x="3450506" y="1557895"/>
            <a:ext cx="376926" cy="370324"/>
            <a:chOff x="-40748275" y="3238700"/>
            <a:chExt cx="322600" cy="316950"/>
          </a:xfrm>
        </p:grpSpPr>
        <p:sp>
          <p:nvSpPr>
            <p:cNvPr id="5688" name="Google Shape;5688;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7"/>
          <p:cNvGrpSpPr/>
          <p:nvPr/>
        </p:nvGrpSpPr>
        <p:grpSpPr>
          <a:xfrm>
            <a:off x="3453062" y="2025879"/>
            <a:ext cx="371814" cy="338690"/>
            <a:chOff x="-40745125" y="3632900"/>
            <a:chExt cx="318225" cy="289875"/>
          </a:xfrm>
        </p:grpSpPr>
        <p:sp>
          <p:nvSpPr>
            <p:cNvPr id="5695" name="Google Shape;5695;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7"/>
          <p:cNvGrpSpPr/>
          <p:nvPr/>
        </p:nvGrpSpPr>
        <p:grpSpPr>
          <a:xfrm>
            <a:off x="3457209" y="2437089"/>
            <a:ext cx="363518" cy="370178"/>
            <a:chOff x="-40742750" y="3972175"/>
            <a:chExt cx="311125" cy="316825"/>
          </a:xfrm>
        </p:grpSpPr>
        <p:sp>
          <p:nvSpPr>
            <p:cNvPr id="5703" name="Google Shape;5703;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7"/>
          <p:cNvGrpSpPr/>
          <p:nvPr/>
        </p:nvGrpSpPr>
        <p:grpSpPr>
          <a:xfrm>
            <a:off x="2239871" y="2887257"/>
            <a:ext cx="266892" cy="369974"/>
            <a:chOff x="-38860325" y="3221750"/>
            <a:chExt cx="228425" cy="316650"/>
          </a:xfrm>
        </p:grpSpPr>
        <p:sp>
          <p:nvSpPr>
            <p:cNvPr id="5706" name="Google Shape;5706;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7"/>
          <p:cNvGrpSpPr/>
          <p:nvPr/>
        </p:nvGrpSpPr>
        <p:grpSpPr>
          <a:xfrm>
            <a:off x="2190678" y="3349314"/>
            <a:ext cx="380081" cy="367111"/>
            <a:chOff x="-38905225" y="3591875"/>
            <a:chExt cx="325300" cy="314200"/>
          </a:xfrm>
        </p:grpSpPr>
        <p:sp>
          <p:nvSpPr>
            <p:cNvPr id="5711" name="Google Shape;5711;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87"/>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87"/>
          <p:cNvGrpSpPr/>
          <p:nvPr/>
        </p:nvGrpSpPr>
        <p:grpSpPr>
          <a:xfrm>
            <a:off x="3997427" y="3334394"/>
            <a:ext cx="290815" cy="369740"/>
            <a:chOff x="-37370925" y="3579105"/>
            <a:chExt cx="248900" cy="316450"/>
          </a:xfrm>
        </p:grpSpPr>
        <p:sp>
          <p:nvSpPr>
            <p:cNvPr id="5716" name="Google Shape;5716;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87"/>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7"/>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87"/>
          <p:cNvGrpSpPr/>
          <p:nvPr/>
        </p:nvGrpSpPr>
        <p:grpSpPr>
          <a:xfrm>
            <a:off x="1690803" y="2412465"/>
            <a:ext cx="371814" cy="369974"/>
            <a:chOff x="-42259725" y="3951100"/>
            <a:chExt cx="318225" cy="316650"/>
          </a:xfrm>
        </p:grpSpPr>
        <p:sp>
          <p:nvSpPr>
            <p:cNvPr id="5721" name="Google Shape;5721;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7"/>
          <p:cNvGrpSpPr/>
          <p:nvPr/>
        </p:nvGrpSpPr>
        <p:grpSpPr>
          <a:xfrm>
            <a:off x="3889164" y="1591486"/>
            <a:ext cx="370879" cy="337755"/>
            <a:chOff x="-40378075" y="3267450"/>
            <a:chExt cx="317425" cy="289075"/>
          </a:xfrm>
        </p:grpSpPr>
        <p:sp>
          <p:nvSpPr>
            <p:cNvPr id="5724" name="Google Shape;5724;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7"/>
          <p:cNvGrpSpPr/>
          <p:nvPr/>
        </p:nvGrpSpPr>
        <p:grpSpPr>
          <a:xfrm>
            <a:off x="3892830" y="1992754"/>
            <a:ext cx="363548" cy="369974"/>
            <a:chOff x="-40372575" y="3604550"/>
            <a:chExt cx="311150" cy="316650"/>
          </a:xfrm>
        </p:grpSpPr>
        <p:sp>
          <p:nvSpPr>
            <p:cNvPr id="5729" name="Google Shape;5729;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87"/>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87"/>
          <p:cNvGrpSpPr/>
          <p:nvPr/>
        </p:nvGrpSpPr>
        <p:grpSpPr>
          <a:xfrm>
            <a:off x="2616780" y="2885417"/>
            <a:ext cx="399038" cy="372165"/>
            <a:chOff x="-38542250" y="3220175"/>
            <a:chExt cx="341525" cy="318525"/>
          </a:xfrm>
        </p:grpSpPr>
        <p:sp>
          <p:nvSpPr>
            <p:cNvPr id="5734" name="Google Shape;5734;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7"/>
          <p:cNvGrpSpPr/>
          <p:nvPr/>
        </p:nvGrpSpPr>
        <p:grpSpPr>
          <a:xfrm>
            <a:off x="2638712" y="3344787"/>
            <a:ext cx="369974" cy="369068"/>
            <a:chOff x="-38537400" y="3588000"/>
            <a:chExt cx="316650" cy="315875"/>
          </a:xfrm>
        </p:grpSpPr>
        <p:sp>
          <p:nvSpPr>
            <p:cNvPr id="5738" name="Google Shape;5738;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7"/>
          <p:cNvGrpSpPr/>
          <p:nvPr/>
        </p:nvGrpSpPr>
        <p:grpSpPr>
          <a:xfrm>
            <a:off x="2637792" y="3802316"/>
            <a:ext cx="371814" cy="369974"/>
            <a:chOff x="-38538975" y="3954250"/>
            <a:chExt cx="318225" cy="316650"/>
          </a:xfrm>
        </p:grpSpPr>
        <p:sp>
          <p:nvSpPr>
            <p:cNvPr id="5743" name="Google Shape;5743;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7"/>
          <p:cNvGrpSpPr/>
          <p:nvPr/>
        </p:nvGrpSpPr>
        <p:grpSpPr>
          <a:xfrm>
            <a:off x="3955104" y="3797243"/>
            <a:ext cx="375465" cy="371814"/>
            <a:chOff x="-37385100" y="3949908"/>
            <a:chExt cx="321350" cy="318225"/>
          </a:xfrm>
        </p:grpSpPr>
        <p:sp>
          <p:nvSpPr>
            <p:cNvPr id="5746" name="Google Shape;5746;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7"/>
          <p:cNvGrpSpPr/>
          <p:nvPr/>
        </p:nvGrpSpPr>
        <p:grpSpPr>
          <a:xfrm>
            <a:off x="2130763" y="1532803"/>
            <a:ext cx="370909" cy="370675"/>
            <a:chOff x="-41895050" y="3217225"/>
            <a:chExt cx="317450" cy="317250"/>
          </a:xfrm>
        </p:grpSpPr>
        <p:sp>
          <p:nvSpPr>
            <p:cNvPr id="5749" name="Google Shape;5749;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7"/>
          <p:cNvGrpSpPr/>
          <p:nvPr/>
        </p:nvGrpSpPr>
        <p:grpSpPr>
          <a:xfrm>
            <a:off x="2130310" y="1969737"/>
            <a:ext cx="371814" cy="369974"/>
            <a:chOff x="-41893475" y="3584850"/>
            <a:chExt cx="318225" cy="316650"/>
          </a:xfrm>
        </p:grpSpPr>
        <p:sp>
          <p:nvSpPr>
            <p:cNvPr id="5755" name="Google Shape;5755;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87"/>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7"/>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87"/>
          <p:cNvGrpSpPr/>
          <p:nvPr/>
        </p:nvGrpSpPr>
        <p:grpSpPr>
          <a:xfrm>
            <a:off x="900338" y="3365029"/>
            <a:ext cx="337522" cy="370909"/>
            <a:chOff x="-39998250" y="3605325"/>
            <a:chExt cx="288875" cy="317450"/>
          </a:xfrm>
        </p:grpSpPr>
        <p:sp>
          <p:nvSpPr>
            <p:cNvPr id="5762" name="Google Shape;5762;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87"/>
          <p:cNvGrpSpPr/>
          <p:nvPr/>
        </p:nvGrpSpPr>
        <p:grpSpPr>
          <a:xfrm>
            <a:off x="884112" y="3823493"/>
            <a:ext cx="369974" cy="369945"/>
            <a:chOff x="-40011050" y="3972375"/>
            <a:chExt cx="316650" cy="316625"/>
          </a:xfrm>
        </p:grpSpPr>
        <p:sp>
          <p:nvSpPr>
            <p:cNvPr id="5765" name="Google Shape;5765;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7"/>
          <p:cNvGrpSpPr/>
          <p:nvPr/>
        </p:nvGrpSpPr>
        <p:grpSpPr>
          <a:xfrm>
            <a:off x="3116043" y="2888192"/>
            <a:ext cx="266921" cy="369039"/>
            <a:chOff x="-38129425" y="3222550"/>
            <a:chExt cx="228450" cy="315850"/>
          </a:xfrm>
        </p:grpSpPr>
        <p:sp>
          <p:nvSpPr>
            <p:cNvPr id="5768" name="Google Shape;5768;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7"/>
          <p:cNvGrpSpPr/>
          <p:nvPr/>
        </p:nvGrpSpPr>
        <p:grpSpPr>
          <a:xfrm>
            <a:off x="3071012" y="3344787"/>
            <a:ext cx="371785" cy="369974"/>
            <a:chOff x="-38172725" y="3588000"/>
            <a:chExt cx="318200" cy="316650"/>
          </a:xfrm>
        </p:grpSpPr>
        <p:sp>
          <p:nvSpPr>
            <p:cNvPr id="5771" name="Google Shape;5771;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7"/>
          <p:cNvGrpSpPr/>
          <p:nvPr/>
        </p:nvGrpSpPr>
        <p:grpSpPr>
          <a:xfrm>
            <a:off x="3146914" y="3803222"/>
            <a:ext cx="219981" cy="369974"/>
            <a:chOff x="-38109725" y="3955025"/>
            <a:chExt cx="188275" cy="316650"/>
          </a:xfrm>
        </p:grpSpPr>
        <p:sp>
          <p:nvSpPr>
            <p:cNvPr id="5780" name="Google Shape;5780;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87"/>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7"/>
          <p:cNvGrpSpPr/>
          <p:nvPr/>
        </p:nvGrpSpPr>
        <p:grpSpPr>
          <a:xfrm>
            <a:off x="2562313" y="1534643"/>
            <a:ext cx="373654" cy="369068"/>
            <a:chOff x="-41530375" y="3218800"/>
            <a:chExt cx="319800" cy="315875"/>
          </a:xfrm>
        </p:grpSpPr>
        <p:sp>
          <p:nvSpPr>
            <p:cNvPr id="5784" name="Google Shape;5784;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7"/>
          <p:cNvGrpSpPr/>
          <p:nvPr/>
        </p:nvGrpSpPr>
        <p:grpSpPr>
          <a:xfrm>
            <a:off x="2564607" y="2049801"/>
            <a:ext cx="369068" cy="289004"/>
            <a:chOff x="-41526450" y="3653375"/>
            <a:chExt cx="315875" cy="247350"/>
          </a:xfrm>
        </p:grpSpPr>
        <p:sp>
          <p:nvSpPr>
            <p:cNvPr id="5787" name="Google Shape;5787;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7"/>
          <p:cNvGrpSpPr/>
          <p:nvPr/>
        </p:nvGrpSpPr>
        <p:grpSpPr>
          <a:xfrm>
            <a:off x="2565994" y="2412465"/>
            <a:ext cx="366293" cy="369974"/>
            <a:chOff x="-41526450" y="3951100"/>
            <a:chExt cx="313500" cy="316650"/>
          </a:xfrm>
        </p:grpSpPr>
        <p:sp>
          <p:nvSpPr>
            <p:cNvPr id="5790" name="Google Shape;5790;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7"/>
          <p:cNvGrpSpPr/>
          <p:nvPr/>
        </p:nvGrpSpPr>
        <p:grpSpPr>
          <a:xfrm>
            <a:off x="1331249" y="2906594"/>
            <a:ext cx="339595" cy="371814"/>
            <a:chOff x="-39625900" y="3238300"/>
            <a:chExt cx="290650" cy="318225"/>
          </a:xfrm>
        </p:grpSpPr>
        <p:sp>
          <p:nvSpPr>
            <p:cNvPr id="5794" name="Google Shape;5794;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87"/>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87"/>
          <p:cNvGrpSpPr/>
          <p:nvPr/>
        </p:nvGrpSpPr>
        <p:grpSpPr>
          <a:xfrm>
            <a:off x="1325300" y="3823055"/>
            <a:ext cx="366293" cy="370441"/>
            <a:chOff x="-39647175" y="3972000"/>
            <a:chExt cx="313500" cy="317050"/>
          </a:xfrm>
        </p:grpSpPr>
        <p:sp>
          <p:nvSpPr>
            <p:cNvPr id="5798" name="Google Shape;5798;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7"/>
          <p:cNvGrpSpPr/>
          <p:nvPr/>
        </p:nvGrpSpPr>
        <p:grpSpPr>
          <a:xfrm>
            <a:off x="3494427" y="2887053"/>
            <a:ext cx="375495" cy="370879"/>
            <a:chOff x="-37808850" y="3221575"/>
            <a:chExt cx="321375" cy="317425"/>
          </a:xfrm>
        </p:grpSpPr>
        <p:sp>
          <p:nvSpPr>
            <p:cNvPr id="5802" name="Google Shape;5802;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87"/>
          <p:cNvGrpSpPr/>
          <p:nvPr/>
        </p:nvGrpSpPr>
        <p:grpSpPr>
          <a:xfrm>
            <a:off x="3503201" y="3409084"/>
            <a:ext cx="372749" cy="241158"/>
            <a:chOff x="-37806500" y="3643030"/>
            <a:chExt cx="319025" cy="206400"/>
          </a:xfrm>
        </p:grpSpPr>
        <p:sp>
          <p:nvSpPr>
            <p:cNvPr id="5805" name="Google Shape;5805;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7"/>
          <p:cNvGrpSpPr/>
          <p:nvPr/>
        </p:nvGrpSpPr>
        <p:grpSpPr>
          <a:xfrm>
            <a:off x="3505508" y="3801381"/>
            <a:ext cx="368134" cy="371814"/>
            <a:chOff x="-37804925" y="3953450"/>
            <a:chExt cx="315075" cy="318225"/>
          </a:xfrm>
        </p:grpSpPr>
        <p:sp>
          <p:nvSpPr>
            <p:cNvPr id="5808" name="Google Shape;5808;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87"/>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87"/>
          <p:cNvGrpSpPr/>
          <p:nvPr/>
        </p:nvGrpSpPr>
        <p:grpSpPr>
          <a:xfrm>
            <a:off x="4860977" y="1553988"/>
            <a:ext cx="355663" cy="308725"/>
            <a:chOff x="-28462125" y="3199700"/>
            <a:chExt cx="298550" cy="259150"/>
          </a:xfrm>
        </p:grpSpPr>
        <p:sp>
          <p:nvSpPr>
            <p:cNvPr id="5813" name="Google Shape;5813;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87"/>
          <p:cNvGrpSpPr/>
          <p:nvPr/>
        </p:nvGrpSpPr>
        <p:grpSpPr>
          <a:xfrm>
            <a:off x="4861930" y="1988678"/>
            <a:ext cx="353757" cy="352833"/>
            <a:chOff x="-28461325" y="3545475"/>
            <a:chExt cx="296950" cy="296175"/>
          </a:xfrm>
        </p:grpSpPr>
        <p:sp>
          <p:nvSpPr>
            <p:cNvPr id="5817" name="Google Shape;5817;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7"/>
          <p:cNvGrpSpPr/>
          <p:nvPr/>
        </p:nvGrpSpPr>
        <p:grpSpPr>
          <a:xfrm>
            <a:off x="4858162" y="2438722"/>
            <a:ext cx="361292" cy="352803"/>
            <a:chOff x="-28463700" y="3914875"/>
            <a:chExt cx="303275" cy="296150"/>
          </a:xfrm>
        </p:grpSpPr>
        <p:sp>
          <p:nvSpPr>
            <p:cNvPr id="5824" name="Google Shape;5824;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7"/>
          <p:cNvGrpSpPr/>
          <p:nvPr/>
        </p:nvGrpSpPr>
        <p:grpSpPr>
          <a:xfrm>
            <a:off x="7092947" y="1594805"/>
            <a:ext cx="351880" cy="227092"/>
            <a:chOff x="-26573400" y="3224125"/>
            <a:chExt cx="295375" cy="190625"/>
          </a:xfrm>
        </p:grpSpPr>
        <p:sp>
          <p:nvSpPr>
            <p:cNvPr id="5827" name="Google Shape;5827;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7"/>
          <p:cNvGrpSpPr/>
          <p:nvPr/>
        </p:nvGrpSpPr>
        <p:grpSpPr>
          <a:xfrm>
            <a:off x="7092947" y="1989140"/>
            <a:ext cx="351880" cy="351910"/>
            <a:chOff x="-26573400" y="3546250"/>
            <a:chExt cx="295375" cy="295400"/>
          </a:xfrm>
        </p:grpSpPr>
        <p:sp>
          <p:nvSpPr>
            <p:cNvPr id="5830" name="Google Shape;5830;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7"/>
          <p:cNvGrpSpPr/>
          <p:nvPr/>
        </p:nvGrpSpPr>
        <p:grpSpPr>
          <a:xfrm>
            <a:off x="7081228" y="2439049"/>
            <a:ext cx="375319" cy="352148"/>
            <a:chOff x="-26583625" y="3917025"/>
            <a:chExt cx="315050" cy="295600"/>
          </a:xfrm>
        </p:grpSpPr>
        <p:sp>
          <p:nvSpPr>
            <p:cNvPr id="5836" name="Google Shape;5836;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87"/>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87"/>
          <p:cNvGrpSpPr/>
          <p:nvPr/>
        </p:nvGrpSpPr>
        <p:grpSpPr>
          <a:xfrm>
            <a:off x="5779742" y="3398079"/>
            <a:ext cx="289039" cy="352833"/>
            <a:chOff x="-24694925" y="3518700"/>
            <a:chExt cx="242625" cy="296175"/>
          </a:xfrm>
        </p:grpSpPr>
        <p:sp>
          <p:nvSpPr>
            <p:cNvPr id="5842" name="Google Shape;5842;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7"/>
          <p:cNvGrpSpPr/>
          <p:nvPr/>
        </p:nvGrpSpPr>
        <p:grpSpPr>
          <a:xfrm>
            <a:off x="5779280" y="3848107"/>
            <a:ext cx="289962" cy="352833"/>
            <a:chOff x="-24709100" y="3888875"/>
            <a:chExt cx="243400" cy="296175"/>
          </a:xfrm>
        </p:grpSpPr>
        <p:sp>
          <p:nvSpPr>
            <p:cNvPr id="5847" name="Google Shape;5847;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7"/>
          <p:cNvGrpSpPr/>
          <p:nvPr/>
        </p:nvGrpSpPr>
        <p:grpSpPr>
          <a:xfrm>
            <a:off x="7979280" y="2920770"/>
            <a:ext cx="356556" cy="349557"/>
            <a:chOff x="-22863675" y="3131775"/>
            <a:chExt cx="299300" cy="293425"/>
          </a:xfrm>
        </p:grpSpPr>
        <p:sp>
          <p:nvSpPr>
            <p:cNvPr id="5851" name="Google Shape;5851;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7"/>
          <p:cNvGrpSpPr/>
          <p:nvPr/>
        </p:nvGrpSpPr>
        <p:grpSpPr>
          <a:xfrm>
            <a:off x="5322144" y="1531949"/>
            <a:ext cx="310602" cy="352803"/>
            <a:chOff x="-28069875" y="3175300"/>
            <a:chExt cx="260725" cy="296150"/>
          </a:xfrm>
        </p:grpSpPr>
        <p:sp>
          <p:nvSpPr>
            <p:cNvPr id="5855" name="Google Shape;5855;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87"/>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87"/>
          <p:cNvGrpSpPr/>
          <p:nvPr/>
        </p:nvGrpSpPr>
        <p:grpSpPr>
          <a:xfrm>
            <a:off x="5363423" y="2439183"/>
            <a:ext cx="228045" cy="351880"/>
            <a:chOff x="-28032075" y="3916450"/>
            <a:chExt cx="191425" cy="295375"/>
          </a:xfrm>
        </p:grpSpPr>
        <p:sp>
          <p:nvSpPr>
            <p:cNvPr id="5866" name="Google Shape;5866;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7"/>
          <p:cNvGrpSpPr/>
          <p:nvPr/>
        </p:nvGrpSpPr>
        <p:grpSpPr>
          <a:xfrm>
            <a:off x="7528769" y="1531934"/>
            <a:ext cx="352833" cy="352833"/>
            <a:chOff x="-26201650" y="3176075"/>
            <a:chExt cx="296175" cy="296175"/>
          </a:xfrm>
        </p:grpSpPr>
        <p:sp>
          <p:nvSpPr>
            <p:cNvPr id="5870" name="Google Shape;5870;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7"/>
          <p:cNvGrpSpPr/>
          <p:nvPr/>
        </p:nvGrpSpPr>
        <p:grpSpPr>
          <a:xfrm>
            <a:off x="7528293" y="1989155"/>
            <a:ext cx="353786" cy="351880"/>
            <a:chOff x="-26204800" y="3547050"/>
            <a:chExt cx="296975" cy="295375"/>
          </a:xfrm>
        </p:grpSpPr>
        <p:sp>
          <p:nvSpPr>
            <p:cNvPr id="5873" name="Google Shape;5873;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87"/>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87"/>
          <p:cNvGrpSpPr/>
          <p:nvPr/>
        </p:nvGrpSpPr>
        <p:grpSpPr>
          <a:xfrm>
            <a:off x="6199548" y="2919133"/>
            <a:ext cx="345328" cy="352833"/>
            <a:chOff x="-24353875" y="3147725"/>
            <a:chExt cx="289875" cy="296175"/>
          </a:xfrm>
        </p:grpSpPr>
        <p:sp>
          <p:nvSpPr>
            <p:cNvPr id="5877" name="Google Shape;5877;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7"/>
          <p:cNvGrpSpPr/>
          <p:nvPr/>
        </p:nvGrpSpPr>
        <p:grpSpPr>
          <a:xfrm>
            <a:off x="6207530" y="3398540"/>
            <a:ext cx="329365" cy="351910"/>
            <a:chOff x="-24344425" y="3519475"/>
            <a:chExt cx="276475" cy="295400"/>
          </a:xfrm>
        </p:grpSpPr>
        <p:sp>
          <p:nvSpPr>
            <p:cNvPr id="5880" name="Google Shape;5880;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87"/>
          <p:cNvGrpSpPr/>
          <p:nvPr/>
        </p:nvGrpSpPr>
        <p:grpSpPr>
          <a:xfrm>
            <a:off x="6197210" y="3850460"/>
            <a:ext cx="350004" cy="348128"/>
            <a:chOff x="-24353075" y="3891250"/>
            <a:chExt cx="293800" cy="292225"/>
          </a:xfrm>
        </p:grpSpPr>
        <p:sp>
          <p:nvSpPr>
            <p:cNvPr id="5883" name="Google Shape;5883;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87"/>
          <p:cNvGrpSpPr/>
          <p:nvPr/>
        </p:nvGrpSpPr>
        <p:grpSpPr>
          <a:xfrm>
            <a:off x="7980681" y="3398763"/>
            <a:ext cx="353757" cy="351463"/>
            <a:chOff x="-22845575" y="3504075"/>
            <a:chExt cx="296950" cy="295025"/>
          </a:xfrm>
        </p:grpSpPr>
        <p:sp>
          <p:nvSpPr>
            <p:cNvPr id="5886" name="Google Shape;5886;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7"/>
          <p:cNvGrpSpPr/>
          <p:nvPr/>
        </p:nvGrpSpPr>
        <p:grpSpPr>
          <a:xfrm>
            <a:off x="5773862" y="1532411"/>
            <a:ext cx="299344" cy="351880"/>
            <a:chOff x="-27691025" y="3175300"/>
            <a:chExt cx="251275" cy="295375"/>
          </a:xfrm>
        </p:grpSpPr>
        <p:sp>
          <p:nvSpPr>
            <p:cNvPr id="5889" name="Google Shape;5889;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87"/>
          <p:cNvGrpSpPr/>
          <p:nvPr/>
        </p:nvGrpSpPr>
        <p:grpSpPr>
          <a:xfrm>
            <a:off x="5746179" y="2051087"/>
            <a:ext cx="354710" cy="228015"/>
            <a:chOff x="-27721750" y="3598250"/>
            <a:chExt cx="297750" cy="191400"/>
          </a:xfrm>
        </p:grpSpPr>
        <p:sp>
          <p:nvSpPr>
            <p:cNvPr id="5894" name="Google Shape;5894;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87"/>
          <p:cNvGrpSpPr/>
          <p:nvPr/>
        </p:nvGrpSpPr>
        <p:grpSpPr>
          <a:xfrm>
            <a:off x="5747579" y="2444633"/>
            <a:ext cx="351910" cy="340980"/>
            <a:chOff x="-27719400" y="3925600"/>
            <a:chExt cx="295400" cy="286225"/>
          </a:xfrm>
        </p:grpSpPr>
        <p:sp>
          <p:nvSpPr>
            <p:cNvPr id="5897" name="Google Shape;5897;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87"/>
          <p:cNvGrpSpPr/>
          <p:nvPr/>
        </p:nvGrpSpPr>
        <p:grpSpPr>
          <a:xfrm>
            <a:off x="7968851" y="1531473"/>
            <a:ext cx="353757" cy="353757"/>
            <a:chOff x="-25834600" y="3176875"/>
            <a:chExt cx="296950" cy="296950"/>
          </a:xfrm>
        </p:grpSpPr>
        <p:sp>
          <p:nvSpPr>
            <p:cNvPr id="5900" name="Google Shape;5900;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7"/>
          <p:cNvGrpSpPr/>
          <p:nvPr/>
        </p:nvGrpSpPr>
        <p:grpSpPr>
          <a:xfrm>
            <a:off x="7968851" y="1999474"/>
            <a:ext cx="353757" cy="331241"/>
            <a:chOff x="-25834600" y="3564375"/>
            <a:chExt cx="296950" cy="278050"/>
          </a:xfrm>
        </p:grpSpPr>
        <p:sp>
          <p:nvSpPr>
            <p:cNvPr id="5906" name="Google Shape;5906;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87"/>
          <p:cNvGrpSpPr/>
          <p:nvPr/>
        </p:nvGrpSpPr>
        <p:grpSpPr>
          <a:xfrm>
            <a:off x="7966974" y="2438826"/>
            <a:ext cx="357509" cy="352595"/>
            <a:chOff x="-25834600" y="3915850"/>
            <a:chExt cx="300100" cy="295975"/>
          </a:xfrm>
        </p:grpSpPr>
        <p:sp>
          <p:nvSpPr>
            <p:cNvPr id="5915" name="Google Shape;5915;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87"/>
          <p:cNvGrpSpPr/>
          <p:nvPr/>
        </p:nvGrpSpPr>
        <p:grpSpPr>
          <a:xfrm>
            <a:off x="6702402" y="2920056"/>
            <a:ext cx="228968" cy="350987"/>
            <a:chOff x="-23930925" y="3149300"/>
            <a:chExt cx="192200" cy="294625"/>
          </a:xfrm>
        </p:grpSpPr>
        <p:sp>
          <p:nvSpPr>
            <p:cNvPr id="5919" name="Google Shape;5919;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7"/>
          <p:cNvGrpSpPr/>
          <p:nvPr/>
        </p:nvGrpSpPr>
        <p:grpSpPr>
          <a:xfrm>
            <a:off x="6659232" y="3398540"/>
            <a:ext cx="315307" cy="351910"/>
            <a:chOff x="-23962425" y="3519475"/>
            <a:chExt cx="264675" cy="295400"/>
          </a:xfrm>
        </p:grpSpPr>
        <p:sp>
          <p:nvSpPr>
            <p:cNvPr id="5924" name="Google Shape;5924;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87"/>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87"/>
          <p:cNvGrpSpPr/>
          <p:nvPr/>
        </p:nvGrpSpPr>
        <p:grpSpPr>
          <a:xfrm>
            <a:off x="8037908" y="3848584"/>
            <a:ext cx="239302" cy="351880"/>
            <a:chOff x="-22788075" y="3904625"/>
            <a:chExt cx="200875" cy="295375"/>
          </a:xfrm>
        </p:grpSpPr>
        <p:sp>
          <p:nvSpPr>
            <p:cNvPr id="5928" name="Google Shape;5928;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7"/>
          <p:cNvGrpSpPr/>
          <p:nvPr/>
        </p:nvGrpSpPr>
        <p:grpSpPr>
          <a:xfrm>
            <a:off x="6193206" y="1531949"/>
            <a:ext cx="354710" cy="352803"/>
            <a:chOff x="-27351575" y="3175300"/>
            <a:chExt cx="297750" cy="296150"/>
          </a:xfrm>
        </p:grpSpPr>
        <p:sp>
          <p:nvSpPr>
            <p:cNvPr id="5933" name="Google Shape;5933;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7"/>
          <p:cNvGrpSpPr/>
          <p:nvPr/>
        </p:nvGrpSpPr>
        <p:grpSpPr>
          <a:xfrm>
            <a:off x="6235914" y="1988559"/>
            <a:ext cx="269293" cy="353072"/>
            <a:chOff x="-27313750" y="3545275"/>
            <a:chExt cx="226050" cy="296375"/>
          </a:xfrm>
        </p:grpSpPr>
        <p:sp>
          <p:nvSpPr>
            <p:cNvPr id="5938" name="Google Shape;5938;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7"/>
          <p:cNvGrpSpPr/>
          <p:nvPr/>
        </p:nvGrpSpPr>
        <p:grpSpPr>
          <a:xfrm>
            <a:off x="6193206" y="2436830"/>
            <a:ext cx="354710" cy="356586"/>
            <a:chOff x="-27351575" y="3915650"/>
            <a:chExt cx="297750" cy="299325"/>
          </a:xfrm>
        </p:grpSpPr>
        <p:sp>
          <p:nvSpPr>
            <p:cNvPr id="5942" name="Google Shape;5942;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7"/>
          <p:cNvGrpSpPr/>
          <p:nvPr/>
        </p:nvGrpSpPr>
        <p:grpSpPr>
          <a:xfrm>
            <a:off x="4880696" y="2919029"/>
            <a:ext cx="319060" cy="353042"/>
            <a:chOff x="-25445525" y="3175900"/>
            <a:chExt cx="267825" cy="296350"/>
          </a:xfrm>
        </p:grpSpPr>
        <p:sp>
          <p:nvSpPr>
            <p:cNvPr id="5945" name="Google Shape;5945;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7"/>
          <p:cNvGrpSpPr/>
          <p:nvPr/>
        </p:nvGrpSpPr>
        <p:grpSpPr>
          <a:xfrm>
            <a:off x="4862410" y="3409352"/>
            <a:ext cx="355633" cy="330288"/>
            <a:chOff x="-25465200" y="3565175"/>
            <a:chExt cx="298525" cy="277250"/>
          </a:xfrm>
        </p:grpSpPr>
        <p:sp>
          <p:nvSpPr>
            <p:cNvPr id="5949" name="Google Shape;5949;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7"/>
          <p:cNvGrpSpPr/>
          <p:nvPr/>
        </p:nvGrpSpPr>
        <p:grpSpPr>
          <a:xfrm>
            <a:off x="4861948" y="3848882"/>
            <a:ext cx="356556" cy="351285"/>
            <a:chOff x="-25465200" y="3916150"/>
            <a:chExt cx="299300" cy="294875"/>
          </a:xfrm>
        </p:grpSpPr>
        <p:sp>
          <p:nvSpPr>
            <p:cNvPr id="5952" name="Google Shape;5952;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7"/>
          <p:cNvGrpSpPr/>
          <p:nvPr/>
        </p:nvGrpSpPr>
        <p:grpSpPr>
          <a:xfrm>
            <a:off x="7089388" y="2919148"/>
            <a:ext cx="351880" cy="352803"/>
            <a:chOff x="-23615075" y="3148525"/>
            <a:chExt cx="295375" cy="296150"/>
          </a:xfrm>
        </p:grpSpPr>
        <p:sp>
          <p:nvSpPr>
            <p:cNvPr id="5955" name="Google Shape;5955;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87"/>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87"/>
          <p:cNvGrpSpPr/>
          <p:nvPr/>
        </p:nvGrpSpPr>
        <p:grpSpPr>
          <a:xfrm>
            <a:off x="7088911" y="3858427"/>
            <a:ext cx="352833" cy="332194"/>
            <a:chOff x="-23615075" y="3906200"/>
            <a:chExt cx="296175" cy="278850"/>
          </a:xfrm>
        </p:grpSpPr>
        <p:sp>
          <p:nvSpPr>
            <p:cNvPr id="5961" name="Google Shape;5961;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87"/>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87"/>
          <p:cNvGrpSpPr/>
          <p:nvPr/>
        </p:nvGrpSpPr>
        <p:grpSpPr>
          <a:xfrm>
            <a:off x="6637880" y="1532068"/>
            <a:ext cx="353757" cy="352565"/>
            <a:chOff x="-26980600" y="3175500"/>
            <a:chExt cx="296950" cy="295950"/>
          </a:xfrm>
        </p:grpSpPr>
        <p:sp>
          <p:nvSpPr>
            <p:cNvPr id="5966" name="Google Shape;5966;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87"/>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87"/>
          <p:cNvGrpSpPr/>
          <p:nvPr/>
        </p:nvGrpSpPr>
        <p:grpSpPr>
          <a:xfrm>
            <a:off x="6638357" y="2470604"/>
            <a:ext cx="352803" cy="289039"/>
            <a:chOff x="-26981375" y="3951875"/>
            <a:chExt cx="296150" cy="242625"/>
          </a:xfrm>
        </p:grpSpPr>
        <p:sp>
          <p:nvSpPr>
            <p:cNvPr id="5971" name="Google Shape;5971;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87"/>
          <p:cNvGrpSpPr/>
          <p:nvPr/>
        </p:nvGrpSpPr>
        <p:grpSpPr>
          <a:xfrm>
            <a:off x="5303399" y="2918195"/>
            <a:ext cx="351910" cy="354710"/>
            <a:chOff x="-25094250" y="3176075"/>
            <a:chExt cx="295400" cy="297750"/>
          </a:xfrm>
        </p:grpSpPr>
        <p:sp>
          <p:nvSpPr>
            <p:cNvPr id="5975" name="Google Shape;5975;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7"/>
          <p:cNvGrpSpPr/>
          <p:nvPr/>
        </p:nvGrpSpPr>
        <p:grpSpPr>
          <a:xfrm>
            <a:off x="5303399" y="3398556"/>
            <a:ext cx="351910" cy="351880"/>
            <a:chOff x="-25094250" y="3547050"/>
            <a:chExt cx="295400" cy="295375"/>
          </a:xfrm>
        </p:grpSpPr>
        <p:sp>
          <p:nvSpPr>
            <p:cNvPr id="5979" name="Google Shape;5979;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87"/>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87"/>
          <p:cNvGrpSpPr/>
          <p:nvPr/>
        </p:nvGrpSpPr>
        <p:grpSpPr>
          <a:xfrm>
            <a:off x="7535476" y="2919148"/>
            <a:ext cx="352803" cy="352803"/>
            <a:chOff x="-23245675" y="3148525"/>
            <a:chExt cx="296150" cy="296150"/>
          </a:xfrm>
        </p:grpSpPr>
        <p:sp>
          <p:nvSpPr>
            <p:cNvPr id="5986" name="Google Shape;5986;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87"/>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7"/>
          <p:cNvGrpSpPr/>
          <p:nvPr/>
        </p:nvGrpSpPr>
        <p:grpSpPr>
          <a:xfrm>
            <a:off x="7535938" y="3848122"/>
            <a:ext cx="351880" cy="352803"/>
            <a:chOff x="-23244900" y="3888100"/>
            <a:chExt cx="295375" cy="296150"/>
          </a:xfrm>
        </p:grpSpPr>
        <p:sp>
          <p:nvSpPr>
            <p:cNvPr id="5991" name="Google Shape;5991;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87"/>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88"/>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88"/>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88"/>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88"/>
          <p:cNvGrpSpPr/>
          <p:nvPr/>
        </p:nvGrpSpPr>
        <p:grpSpPr>
          <a:xfrm>
            <a:off x="850004" y="1975418"/>
            <a:ext cx="367261" cy="367261"/>
            <a:chOff x="-65145700" y="3727425"/>
            <a:chExt cx="317425" cy="317425"/>
          </a:xfrm>
        </p:grpSpPr>
        <p:sp>
          <p:nvSpPr>
            <p:cNvPr id="6011" name="Google Shape;6011;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853201" y="2404333"/>
            <a:ext cx="360868" cy="367261"/>
            <a:chOff x="-65144125" y="4094450"/>
            <a:chExt cx="311900" cy="317425"/>
          </a:xfrm>
        </p:grpSpPr>
        <p:sp>
          <p:nvSpPr>
            <p:cNvPr id="6014" name="Google Shape;6014;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88"/>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3056770" y="1975028"/>
            <a:ext cx="370645" cy="368042"/>
            <a:chOff x="-63250675" y="3744075"/>
            <a:chExt cx="320350" cy="318100"/>
          </a:xfrm>
        </p:grpSpPr>
        <p:sp>
          <p:nvSpPr>
            <p:cNvPr id="6019" name="Google Shape;6019;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8"/>
          <p:cNvGrpSpPr/>
          <p:nvPr/>
        </p:nvGrpSpPr>
        <p:grpSpPr>
          <a:xfrm>
            <a:off x="3058462" y="2404333"/>
            <a:ext cx="367261" cy="367261"/>
            <a:chOff x="-63250675" y="4110200"/>
            <a:chExt cx="317425" cy="317425"/>
          </a:xfrm>
        </p:grpSpPr>
        <p:sp>
          <p:nvSpPr>
            <p:cNvPr id="6023" name="Google Shape;6023;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8"/>
          <p:cNvGrpSpPr/>
          <p:nvPr/>
        </p:nvGrpSpPr>
        <p:grpSpPr>
          <a:xfrm>
            <a:off x="1737509" y="2901428"/>
            <a:ext cx="359075" cy="358844"/>
            <a:chOff x="-61351725" y="3372400"/>
            <a:chExt cx="310350" cy="310150"/>
          </a:xfrm>
        </p:grpSpPr>
        <p:sp>
          <p:nvSpPr>
            <p:cNvPr id="6033" name="Google Shape;6033;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8"/>
          <p:cNvGrpSpPr/>
          <p:nvPr/>
        </p:nvGrpSpPr>
        <p:grpSpPr>
          <a:xfrm>
            <a:off x="1733864" y="3364484"/>
            <a:ext cx="366364" cy="333534"/>
            <a:chOff x="-61354875" y="3751050"/>
            <a:chExt cx="316650" cy="288275"/>
          </a:xfrm>
        </p:grpSpPr>
        <p:sp>
          <p:nvSpPr>
            <p:cNvPr id="6037" name="Google Shape;6037;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8"/>
          <p:cNvGrpSpPr/>
          <p:nvPr/>
        </p:nvGrpSpPr>
        <p:grpSpPr>
          <a:xfrm>
            <a:off x="1733864" y="3806124"/>
            <a:ext cx="366364" cy="367290"/>
            <a:chOff x="-61354875" y="4101525"/>
            <a:chExt cx="316650" cy="317450"/>
          </a:xfrm>
        </p:grpSpPr>
        <p:sp>
          <p:nvSpPr>
            <p:cNvPr id="6041" name="Google Shape;6041;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8"/>
          <p:cNvGrpSpPr/>
          <p:nvPr/>
        </p:nvGrpSpPr>
        <p:grpSpPr>
          <a:xfrm>
            <a:off x="3950299" y="2898000"/>
            <a:ext cx="368157" cy="365699"/>
            <a:chOff x="-59470075" y="3308975"/>
            <a:chExt cx="318200" cy="316075"/>
          </a:xfrm>
        </p:grpSpPr>
        <p:sp>
          <p:nvSpPr>
            <p:cNvPr id="6044" name="Google Shape;6044;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8"/>
          <p:cNvGrpSpPr/>
          <p:nvPr/>
        </p:nvGrpSpPr>
        <p:grpSpPr>
          <a:xfrm>
            <a:off x="1295729" y="1533705"/>
            <a:ext cx="367261" cy="364686"/>
            <a:chOff x="-64781025" y="3361050"/>
            <a:chExt cx="317425" cy="315200"/>
          </a:xfrm>
        </p:grpSpPr>
        <p:sp>
          <p:nvSpPr>
            <p:cNvPr id="6054" name="Google Shape;6054;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88"/>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8"/>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8"/>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88"/>
          <p:cNvGrpSpPr/>
          <p:nvPr/>
        </p:nvGrpSpPr>
        <p:grpSpPr>
          <a:xfrm>
            <a:off x="3500129" y="1975144"/>
            <a:ext cx="382765" cy="367810"/>
            <a:chOff x="-62890750" y="3747425"/>
            <a:chExt cx="330825" cy="317900"/>
          </a:xfrm>
        </p:grpSpPr>
        <p:sp>
          <p:nvSpPr>
            <p:cNvPr id="6062" name="Google Shape;6062;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8"/>
          <p:cNvGrpSpPr/>
          <p:nvPr/>
        </p:nvGrpSpPr>
        <p:grpSpPr>
          <a:xfrm>
            <a:off x="3507881" y="2404781"/>
            <a:ext cx="367261" cy="366364"/>
            <a:chOff x="-62884425" y="4111775"/>
            <a:chExt cx="317425" cy="316650"/>
          </a:xfrm>
        </p:grpSpPr>
        <p:sp>
          <p:nvSpPr>
            <p:cNvPr id="6077" name="Google Shape;6077;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8"/>
          <p:cNvGrpSpPr/>
          <p:nvPr/>
        </p:nvGrpSpPr>
        <p:grpSpPr>
          <a:xfrm>
            <a:off x="2180515" y="2900850"/>
            <a:ext cx="365438" cy="360001"/>
            <a:chOff x="-60991775" y="3376900"/>
            <a:chExt cx="315850" cy="311150"/>
          </a:xfrm>
        </p:grpSpPr>
        <p:sp>
          <p:nvSpPr>
            <p:cNvPr id="6080" name="Google Shape;6080;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8"/>
          <p:cNvGrpSpPr/>
          <p:nvPr/>
        </p:nvGrpSpPr>
        <p:grpSpPr>
          <a:xfrm>
            <a:off x="2180052" y="3351714"/>
            <a:ext cx="366364" cy="359075"/>
            <a:chOff x="-60988625" y="3740800"/>
            <a:chExt cx="316650" cy="310350"/>
          </a:xfrm>
        </p:grpSpPr>
        <p:sp>
          <p:nvSpPr>
            <p:cNvPr id="6084" name="Google Shape;6084;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8"/>
          <p:cNvGrpSpPr/>
          <p:nvPr/>
        </p:nvGrpSpPr>
        <p:grpSpPr>
          <a:xfrm>
            <a:off x="2180052" y="3807165"/>
            <a:ext cx="366364" cy="365207"/>
            <a:chOff x="-60987850" y="4100950"/>
            <a:chExt cx="316650" cy="315650"/>
          </a:xfrm>
        </p:grpSpPr>
        <p:sp>
          <p:nvSpPr>
            <p:cNvPr id="6088" name="Google Shape;6088;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8"/>
          <p:cNvGrpSpPr/>
          <p:nvPr/>
        </p:nvGrpSpPr>
        <p:grpSpPr>
          <a:xfrm>
            <a:off x="3949836" y="3352625"/>
            <a:ext cx="369083" cy="357253"/>
            <a:chOff x="-59447250" y="3706150"/>
            <a:chExt cx="319000" cy="308775"/>
          </a:xfrm>
        </p:grpSpPr>
        <p:sp>
          <p:nvSpPr>
            <p:cNvPr id="6094" name="Google Shape;6094;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8"/>
          <p:cNvGrpSpPr/>
          <p:nvPr/>
        </p:nvGrpSpPr>
        <p:grpSpPr>
          <a:xfrm>
            <a:off x="1738564" y="1533936"/>
            <a:ext cx="368186" cy="364224"/>
            <a:chOff x="-64406125" y="3362225"/>
            <a:chExt cx="318225" cy="314800"/>
          </a:xfrm>
        </p:grpSpPr>
        <p:sp>
          <p:nvSpPr>
            <p:cNvPr id="6099" name="Google Shape;6099;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88"/>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88"/>
          <p:cNvGrpSpPr/>
          <p:nvPr/>
        </p:nvGrpSpPr>
        <p:grpSpPr>
          <a:xfrm>
            <a:off x="1739027" y="2404781"/>
            <a:ext cx="367261" cy="366364"/>
            <a:chOff x="-64410850" y="4094450"/>
            <a:chExt cx="317425" cy="316650"/>
          </a:xfrm>
        </p:grpSpPr>
        <p:sp>
          <p:nvSpPr>
            <p:cNvPr id="6103" name="Google Shape;6103;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88"/>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88"/>
          <p:cNvGrpSpPr/>
          <p:nvPr/>
        </p:nvGrpSpPr>
        <p:grpSpPr>
          <a:xfrm>
            <a:off x="3960575" y="1974854"/>
            <a:ext cx="365467" cy="368389"/>
            <a:chOff x="-62516625" y="3743175"/>
            <a:chExt cx="315875" cy="318400"/>
          </a:xfrm>
        </p:grpSpPr>
        <p:sp>
          <p:nvSpPr>
            <p:cNvPr id="6108" name="Google Shape;6108;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8"/>
          <p:cNvGrpSpPr/>
          <p:nvPr/>
        </p:nvGrpSpPr>
        <p:grpSpPr>
          <a:xfrm>
            <a:off x="3967415" y="2424826"/>
            <a:ext cx="351786" cy="326274"/>
            <a:chOff x="-62511900" y="4129100"/>
            <a:chExt cx="304050" cy="282000"/>
          </a:xfrm>
        </p:grpSpPr>
        <p:sp>
          <p:nvSpPr>
            <p:cNvPr id="6111" name="Google Shape;6111;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8"/>
          <p:cNvGrpSpPr/>
          <p:nvPr/>
        </p:nvGrpSpPr>
        <p:grpSpPr>
          <a:xfrm>
            <a:off x="2645537" y="2897220"/>
            <a:ext cx="310770" cy="367261"/>
            <a:chOff x="-60597975" y="3367475"/>
            <a:chExt cx="268600" cy="317425"/>
          </a:xfrm>
        </p:grpSpPr>
        <p:sp>
          <p:nvSpPr>
            <p:cNvPr id="6117" name="Google Shape;6117;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88"/>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88"/>
          <p:cNvGrpSpPr/>
          <p:nvPr/>
        </p:nvGrpSpPr>
        <p:grpSpPr>
          <a:xfrm>
            <a:off x="2617740" y="3858536"/>
            <a:ext cx="366364" cy="262465"/>
            <a:chOff x="-60621600" y="4145650"/>
            <a:chExt cx="316650" cy="226850"/>
          </a:xfrm>
        </p:grpSpPr>
        <p:sp>
          <p:nvSpPr>
            <p:cNvPr id="6124" name="Google Shape;6124;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8"/>
          <p:cNvGrpSpPr/>
          <p:nvPr/>
        </p:nvGrpSpPr>
        <p:grpSpPr>
          <a:xfrm>
            <a:off x="3954392" y="3807035"/>
            <a:ext cx="359972" cy="365467"/>
            <a:chOff x="-59400775" y="4084200"/>
            <a:chExt cx="311125" cy="315875"/>
          </a:xfrm>
        </p:grpSpPr>
        <p:sp>
          <p:nvSpPr>
            <p:cNvPr id="6128" name="Google Shape;6128;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8"/>
          <p:cNvGrpSpPr/>
          <p:nvPr/>
        </p:nvGrpSpPr>
        <p:grpSpPr>
          <a:xfrm>
            <a:off x="2178486" y="1532866"/>
            <a:ext cx="365438" cy="366364"/>
            <a:chOff x="-64044600" y="3360375"/>
            <a:chExt cx="315850" cy="316650"/>
          </a:xfrm>
        </p:grpSpPr>
        <p:sp>
          <p:nvSpPr>
            <p:cNvPr id="6135" name="Google Shape;6135;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8"/>
          <p:cNvGrpSpPr/>
          <p:nvPr/>
        </p:nvGrpSpPr>
        <p:grpSpPr>
          <a:xfrm>
            <a:off x="2204909" y="1975418"/>
            <a:ext cx="312592" cy="367261"/>
            <a:chOff x="-64022550" y="3727425"/>
            <a:chExt cx="270175" cy="317425"/>
          </a:xfrm>
        </p:grpSpPr>
        <p:sp>
          <p:nvSpPr>
            <p:cNvPr id="6139" name="Google Shape;6139;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8"/>
          <p:cNvGrpSpPr/>
          <p:nvPr/>
        </p:nvGrpSpPr>
        <p:grpSpPr>
          <a:xfrm>
            <a:off x="2229047" y="2404318"/>
            <a:ext cx="264317" cy="367290"/>
            <a:chOff x="-64001300" y="4093650"/>
            <a:chExt cx="228450" cy="317450"/>
          </a:xfrm>
        </p:grpSpPr>
        <p:sp>
          <p:nvSpPr>
            <p:cNvPr id="6143" name="Google Shape;6143;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88"/>
          <p:cNvGrpSpPr/>
          <p:nvPr/>
        </p:nvGrpSpPr>
        <p:grpSpPr>
          <a:xfrm>
            <a:off x="848051" y="2897610"/>
            <a:ext cx="359972" cy="366480"/>
            <a:chOff x="-62148800" y="3377700"/>
            <a:chExt cx="311125" cy="316750"/>
          </a:xfrm>
        </p:grpSpPr>
        <p:sp>
          <p:nvSpPr>
            <p:cNvPr id="6148" name="Google Shape;6148;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8"/>
          <p:cNvGrpSpPr/>
          <p:nvPr/>
        </p:nvGrpSpPr>
        <p:grpSpPr>
          <a:xfrm>
            <a:off x="843958" y="3347607"/>
            <a:ext cx="368157" cy="367290"/>
            <a:chOff x="-62154300" y="3743950"/>
            <a:chExt cx="318200" cy="317450"/>
          </a:xfrm>
        </p:grpSpPr>
        <p:sp>
          <p:nvSpPr>
            <p:cNvPr id="6151" name="Google Shape;6151;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8"/>
          <p:cNvGrpSpPr/>
          <p:nvPr/>
        </p:nvGrpSpPr>
        <p:grpSpPr>
          <a:xfrm>
            <a:off x="843944" y="3806587"/>
            <a:ext cx="368186" cy="366364"/>
            <a:chOff x="-62151950" y="4111775"/>
            <a:chExt cx="318225" cy="316650"/>
          </a:xfrm>
        </p:grpSpPr>
        <p:sp>
          <p:nvSpPr>
            <p:cNvPr id="6154" name="Google Shape;6154;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8"/>
          <p:cNvGrpSpPr/>
          <p:nvPr/>
        </p:nvGrpSpPr>
        <p:grpSpPr>
          <a:xfrm>
            <a:off x="3062568" y="2897133"/>
            <a:ext cx="368157" cy="367434"/>
            <a:chOff x="-60254550" y="3367325"/>
            <a:chExt cx="318200" cy="317575"/>
          </a:xfrm>
        </p:grpSpPr>
        <p:sp>
          <p:nvSpPr>
            <p:cNvPr id="6159" name="Google Shape;6159;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8"/>
          <p:cNvGrpSpPr/>
          <p:nvPr/>
        </p:nvGrpSpPr>
        <p:grpSpPr>
          <a:xfrm>
            <a:off x="3063465" y="3348127"/>
            <a:ext cx="366364" cy="366248"/>
            <a:chOff x="-60255350" y="3733825"/>
            <a:chExt cx="316650" cy="316550"/>
          </a:xfrm>
        </p:grpSpPr>
        <p:sp>
          <p:nvSpPr>
            <p:cNvPr id="6164" name="Google Shape;6164;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8"/>
          <p:cNvGrpSpPr/>
          <p:nvPr/>
        </p:nvGrpSpPr>
        <p:grpSpPr>
          <a:xfrm>
            <a:off x="3091262" y="3807035"/>
            <a:ext cx="310770" cy="365467"/>
            <a:chOff x="-60232500" y="4101525"/>
            <a:chExt cx="268600" cy="315875"/>
          </a:xfrm>
        </p:grpSpPr>
        <p:sp>
          <p:nvSpPr>
            <p:cNvPr id="6172" name="Google Shape;6172;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88"/>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88"/>
          <p:cNvGrpSpPr/>
          <p:nvPr/>
        </p:nvGrpSpPr>
        <p:grpSpPr>
          <a:xfrm>
            <a:off x="2624262" y="1532866"/>
            <a:ext cx="368186" cy="366364"/>
            <a:chOff x="-63679950" y="3360375"/>
            <a:chExt cx="318225" cy="316650"/>
          </a:xfrm>
        </p:grpSpPr>
        <p:sp>
          <p:nvSpPr>
            <p:cNvPr id="6176" name="Google Shape;6176;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88"/>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8"/>
          <p:cNvGrpSpPr/>
          <p:nvPr/>
        </p:nvGrpSpPr>
        <p:grpSpPr>
          <a:xfrm>
            <a:off x="2622889" y="2404203"/>
            <a:ext cx="370934" cy="367521"/>
            <a:chOff x="-63679950" y="4093450"/>
            <a:chExt cx="320600" cy="317650"/>
          </a:xfrm>
        </p:grpSpPr>
        <p:sp>
          <p:nvSpPr>
            <p:cNvPr id="6182" name="Google Shape;6182;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8"/>
          <p:cNvGrpSpPr/>
          <p:nvPr/>
        </p:nvGrpSpPr>
        <p:grpSpPr>
          <a:xfrm>
            <a:off x="1283006" y="2897205"/>
            <a:ext cx="366364" cy="367290"/>
            <a:chOff x="-61784125" y="3377700"/>
            <a:chExt cx="316650" cy="317450"/>
          </a:xfrm>
        </p:grpSpPr>
        <p:sp>
          <p:nvSpPr>
            <p:cNvPr id="6186" name="Google Shape;6186;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88"/>
          <p:cNvGrpSpPr/>
          <p:nvPr/>
        </p:nvGrpSpPr>
        <p:grpSpPr>
          <a:xfrm>
            <a:off x="1283006" y="3347607"/>
            <a:ext cx="366364" cy="367290"/>
            <a:chOff x="-61783350" y="3743950"/>
            <a:chExt cx="316650" cy="317450"/>
          </a:xfrm>
        </p:grpSpPr>
        <p:sp>
          <p:nvSpPr>
            <p:cNvPr id="6194" name="Google Shape;6194;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88"/>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8"/>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8"/>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8"/>
          <p:cNvGrpSpPr/>
          <p:nvPr/>
        </p:nvGrpSpPr>
        <p:grpSpPr>
          <a:xfrm>
            <a:off x="3504430" y="3807440"/>
            <a:ext cx="369112" cy="364657"/>
            <a:chOff x="-59869425" y="4102225"/>
            <a:chExt cx="319025" cy="315175"/>
          </a:xfrm>
        </p:grpSpPr>
        <p:sp>
          <p:nvSpPr>
            <p:cNvPr id="6200" name="Google Shape;6200;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8"/>
          <p:cNvGrpSpPr/>
          <p:nvPr/>
        </p:nvGrpSpPr>
        <p:grpSpPr>
          <a:xfrm>
            <a:off x="2623233" y="4276262"/>
            <a:ext cx="366364" cy="365467"/>
            <a:chOff x="-59029025" y="3711650"/>
            <a:chExt cx="316650" cy="315875"/>
          </a:xfrm>
        </p:grpSpPr>
        <p:sp>
          <p:nvSpPr>
            <p:cNvPr id="6205" name="Google Shape;6205;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8"/>
          <p:cNvGrpSpPr/>
          <p:nvPr/>
        </p:nvGrpSpPr>
        <p:grpSpPr>
          <a:xfrm>
            <a:off x="4859311" y="1532317"/>
            <a:ext cx="351940" cy="348188"/>
            <a:chOff x="581525" y="3254850"/>
            <a:chExt cx="297750" cy="294575"/>
          </a:xfrm>
        </p:grpSpPr>
        <p:sp>
          <p:nvSpPr>
            <p:cNvPr id="6213" name="Google Shape;6213;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8"/>
          <p:cNvGrpSpPr/>
          <p:nvPr/>
        </p:nvGrpSpPr>
        <p:grpSpPr>
          <a:xfrm>
            <a:off x="4858380" y="1971253"/>
            <a:ext cx="353802" cy="351497"/>
            <a:chOff x="580725" y="3617925"/>
            <a:chExt cx="299325" cy="297375"/>
          </a:xfrm>
        </p:grpSpPr>
        <p:sp>
          <p:nvSpPr>
            <p:cNvPr id="6217" name="Google Shape;6217;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8"/>
          <p:cNvGrpSpPr/>
          <p:nvPr/>
        </p:nvGrpSpPr>
        <p:grpSpPr>
          <a:xfrm>
            <a:off x="4860242" y="2418443"/>
            <a:ext cx="350079" cy="350079"/>
            <a:chOff x="583100" y="3982600"/>
            <a:chExt cx="296175" cy="296175"/>
          </a:xfrm>
        </p:grpSpPr>
        <p:sp>
          <p:nvSpPr>
            <p:cNvPr id="6223" name="Google Shape;6223;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8"/>
          <p:cNvGrpSpPr/>
          <p:nvPr/>
        </p:nvGrpSpPr>
        <p:grpSpPr>
          <a:xfrm>
            <a:off x="7092856" y="1532067"/>
            <a:ext cx="307231" cy="348690"/>
            <a:chOff x="2423775" y="3226875"/>
            <a:chExt cx="259925" cy="295000"/>
          </a:xfrm>
        </p:grpSpPr>
        <p:sp>
          <p:nvSpPr>
            <p:cNvPr id="6231" name="Google Shape;6231;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8"/>
          <p:cNvGrpSpPr/>
          <p:nvPr/>
        </p:nvGrpSpPr>
        <p:grpSpPr>
          <a:xfrm>
            <a:off x="7070043" y="1973352"/>
            <a:ext cx="352857" cy="347301"/>
            <a:chOff x="2404875" y="3592725"/>
            <a:chExt cx="298525" cy="293825"/>
          </a:xfrm>
        </p:grpSpPr>
        <p:sp>
          <p:nvSpPr>
            <p:cNvPr id="6235" name="Google Shape;6235;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8"/>
          <p:cNvGrpSpPr/>
          <p:nvPr/>
        </p:nvGrpSpPr>
        <p:grpSpPr>
          <a:xfrm>
            <a:off x="7070974" y="2418917"/>
            <a:ext cx="350995" cy="349133"/>
            <a:chOff x="2404875" y="3955825"/>
            <a:chExt cx="296950" cy="295375"/>
          </a:xfrm>
        </p:grpSpPr>
        <p:sp>
          <p:nvSpPr>
            <p:cNvPr id="6239" name="Google Shape;6239;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8"/>
          <p:cNvGrpSpPr/>
          <p:nvPr/>
        </p:nvGrpSpPr>
        <p:grpSpPr>
          <a:xfrm>
            <a:off x="5764954" y="2883111"/>
            <a:ext cx="349163" cy="350079"/>
            <a:chOff x="4263650" y="3235150"/>
            <a:chExt cx="295400" cy="296175"/>
          </a:xfrm>
        </p:grpSpPr>
        <p:sp>
          <p:nvSpPr>
            <p:cNvPr id="6244" name="Google Shape;6244;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8"/>
          <p:cNvGrpSpPr/>
          <p:nvPr/>
        </p:nvGrpSpPr>
        <p:grpSpPr>
          <a:xfrm>
            <a:off x="5762634" y="3342272"/>
            <a:ext cx="353802" cy="327739"/>
            <a:chOff x="4266025" y="3609275"/>
            <a:chExt cx="299325" cy="277275"/>
          </a:xfrm>
        </p:grpSpPr>
        <p:sp>
          <p:nvSpPr>
            <p:cNvPr id="6250" name="Google Shape;6250;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8"/>
          <p:cNvGrpSpPr/>
          <p:nvPr/>
        </p:nvGrpSpPr>
        <p:grpSpPr>
          <a:xfrm>
            <a:off x="5763092" y="3807659"/>
            <a:ext cx="352886" cy="349133"/>
            <a:chOff x="4263650" y="3963700"/>
            <a:chExt cx="298550" cy="295375"/>
          </a:xfrm>
        </p:grpSpPr>
        <p:sp>
          <p:nvSpPr>
            <p:cNvPr id="6253" name="Google Shape;6253;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8"/>
          <p:cNvGrpSpPr/>
          <p:nvPr/>
        </p:nvGrpSpPr>
        <p:grpSpPr>
          <a:xfrm>
            <a:off x="8041429" y="2883111"/>
            <a:ext cx="226264" cy="350079"/>
            <a:chOff x="6164975" y="3211525"/>
            <a:chExt cx="191425" cy="296175"/>
          </a:xfrm>
        </p:grpSpPr>
        <p:sp>
          <p:nvSpPr>
            <p:cNvPr id="6261" name="Google Shape;6261;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8"/>
          <p:cNvGrpSpPr/>
          <p:nvPr/>
        </p:nvGrpSpPr>
        <p:grpSpPr>
          <a:xfrm>
            <a:off x="5303466" y="1531387"/>
            <a:ext cx="352886" cy="350049"/>
            <a:chOff x="946175" y="3253275"/>
            <a:chExt cx="298550" cy="296150"/>
          </a:xfrm>
        </p:grpSpPr>
        <p:sp>
          <p:nvSpPr>
            <p:cNvPr id="6269" name="Google Shape;6269;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8"/>
          <p:cNvGrpSpPr/>
          <p:nvPr/>
        </p:nvGrpSpPr>
        <p:grpSpPr>
          <a:xfrm>
            <a:off x="5304397" y="1973351"/>
            <a:ext cx="351024" cy="347301"/>
            <a:chOff x="946175" y="3619500"/>
            <a:chExt cx="296975" cy="293825"/>
          </a:xfrm>
        </p:grpSpPr>
        <p:sp>
          <p:nvSpPr>
            <p:cNvPr id="6275" name="Google Shape;6275;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8"/>
          <p:cNvGrpSpPr/>
          <p:nvPr/>
        </p:nvGrpSpPr>
        <p:grpSpPr>
          <a:xfrm>
            <a:off x="5303939" y="2417985"/>
            <a:ext cx="351940" cy="350995"/>
            <a:chOff x="944600" y="3981825"/>
            <a:chExt cx="297750" cy="296950"/>
          </a:xfrm>
        </p:grpSpPr>
        <p:sp>
          <p:nvSpPr>
            <p:cNvPr id="6282" name="Google Shape;6282;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8"/>
          <p:cNvGrpSpPr/>
          <p:nvPr/>
        </p:nvGrpSpPr>
        <p:grpSpPr>
          <a:xfrm>
            <a:off x="7520875" y="1531845"/>
            <a:ext cx="350079" cy="349133"/>
            <a:chOff x="2768750" y="3227275"/>
            <a:chExt cx="296175" cy="295375"/>
          </a:xfrm>
        </p:grpSpPr>
        <p:sp>
          <p:nvSpPr>
            <p:cNvPr id="6287" name="Google Shape;6287;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8"/>
          <p:cNvGrpSpPr/>
          <p:nvPr/>
        </p:nvGrpSpPr>
        <p:grpSpPr>
          <a:xfrm>
            <a:off x="7541826" y="1972717"/>
            <a:ext cx="308177" cy="348572"/>
            <a:chOff x="2786075" y="3591800"/>
            <a:chExt cx="260725" cy="294900"/>
          </a:xfrm>
        </p:grpSpPr>
        <p:sp>
          <p:nvSpPr>
            <p:cNvPr id="6296" name="Google Shape;6296;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8"/>
          <p:cNvGrpSpPr/>
          <p:nvPr/>
        </p:nvGrpSpPr>
        <p:grpSpPr>
          <a:xfrm>
            <a:off x="7582324" y="2418444"/>
            <a:ext cx="227180" cy="350079"/>
            <a:chOff x="2819150" y="3955025"/>
            <a:chExt cx="192200" cy="296175"/>
          </a:xfrm>
        </p:grpSpPr>
        <p:sp>
          <p:nvSpPr>
            <p:cNvPr id="6302" name="Google Shape;6302;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8"/>
          <p:cNvGrpSpPr/>
          <p:nvPr/>
        </p:nvGrpSpPr>
        <p:grpSpPr>
          <a:xfrm>
            <a:off x="6206097" y="2884042"/>
            <a:ext cx="349133" cy="348217"/>
            <a:chOff x="4629125" y="3235150"/>
            <a:chExt cx="295375" cy="294600"/>
          </a:xfrm>
        </p:grpSpPr>
        <p:sp>
          <p:nvSpPr>
            <p:cNvPr id="6307" name="Google Shape;6307;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8"/>
          <p:cNvGrpSpPr/>
          <p:nvPr/>
        </p:nvGrpSpPr>
        <p:grpSpPr>
          <a:xfrm>
            <a:off x="6206082" y="3331575"/>
            <a:ext cx="349163" cy="349133"/>
            <a:chOff x="4628325" y="3599825"/>
            <a:chExt cx="295400" cy="295375"/>
          </a:xfrm>
        </p:grpSpPr>
        <p:sp>
          <p:nvSpPr>
            <p:cNvPr id="6313" name="Google Shape;6313;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8"/>
          <p:cNvGrpSpPr/>
          <p:nvPr/>
        </p:nvGrpSpPr>
        <p:grpSpPr>
          <a:xfrm>
            <a:off x="6227033" y="3807186"/>
            <a:ext cx="307261" cy="350079"/>
            <a:chOff x="4645650" y="3962900"/>
            <a:chExt cx="259950" cy="296175"/>
          </a:xfrm>
        </p:grpSpPr>
        <p:sp>
          <p:nvSpPr>
            <p:cNvPr id="6326" name="Google Shape;6326;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8"/>
          <p:cNvGrpSpPr/>
          <p:nvPr/>
        </p:nvGrpSpPr>
        <p:grpSpPr>
          <a:xfrm>
            <a:off x="7979994" y="3332048"/>
            <a:ext cx="349133" cy="348188"/>
            <a:chOff x="6143725" y="3582500"/>
            <a:chExt cx="295375" cy="294575"/>
          </a:xfrm>
        </p:grpSpPr>
        <p:sp>
          <p:nvSpPr>
            <p:cNvPr id="6333" name="Google Shape;6333;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8"/>
          <p:cNvGrpSpPr/>
          <p:nvPr/>
        </p:nvGrpSpPr>
        <p:grpSpPr>
          <a:xfrm>
            <a:off x="5748820" y="1531387"/>
            <a:ext cx="350995" cy="350049"/>
            <a:chOff x="1310075" y="3253275"/>
            <a:chExt cx="296950" cy="296150"/>
          </a:xfrm>
        </p:grpSpPr>
        <p:sp>
          <p:nvSpPr>
            <p:cNvPr id="6341" name="Google Shape;6341;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88"/>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88"/>
          <p:cNvGrpSpPr/>
          <p:nvPr/>
        </p:nvGrpSpPr>
        <p:grpSpPr>
          <a:xfrm>
            <a:off x="5748347" y="2417646"/>
            <a:ext cx="351941" cy="351675"/>
            <a:chOff x="1310075" y="3980250"/>
            <a:chExt cx="297750" cy="297525"/>
          </a:xfrm>
        </p:grpSpPr>
        <p:sp>
          <p:nvSpPr>
            <p:cNvPr id="6346" name="Google Shape;6346;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8"/>
          <p:cNvGrpSpPr/>
          <p:nvPr/>
        </p:nvGrpSpPr>
        <p:grpSpPr>
          <a:xfrm>
            <a:off x="8013136" y="1531845"/>
            <a:ext cx="266305" cy="349133"/>
            <a:chOff x="3167275" y="3227275"/>
            <a:chExt cx="225300" cy="295375"/>
          </a:xfrm>
        </p:grpSpPr>
        <p:sp>
          <p:nvSpPr>
            <p:cNvPr id="6351" name="Google Shape;6351;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88"/>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88"/>
          <p:cNvGrpSpPr/>
          <p:nvPr/>
        </p:nvGrpSpPr>
        <p:grpSpPr>
          <a:xfrm>
            <a:off x="7970318" y="2418902"/>
            <a:ext cx="351940" cy="349163"/>
            <a:chOff x="3133425" y="3955025"/>
            <a:chExt cx="297750" cy="295400"/>
          </a:xfrm>
        </p:grpSpPr>
        <p:sp>
          <p:nvSpPr>
            <p:cNvPr id="6358" name="Google Shape;6358;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8"/>
          <p:cNvGrpSpPr/>
          <p:nvPr/>
        </p:nvGrpSpPr>
        <p:grpSpPr>
          <a:xfrm>
            <a:off x="6650491" y="2882490"/>
            <a:ext cx="350079" cy="351320"/>
            <a:chOff x="4991425" y="3234750"/>
            <a:chExt cx="296175" cy="297225"/>
          </a:xfrm>
        </p:grpSpPr>
        <p:sp>
          <p:nvSpPr>
            <p:cNvPr id="6362" name="Google Shape;6362;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8"/>
          <p:cNvGrpSpPr/>
          <p:nvPr/>
        </p:nvGrpSpPr>
        <p:grpSpPr>
          <a:xfrm>
            <a:off x="6650491" y="3352053"/>
            <a:ext cx="350079" cy="308177"/>
            <a:chOff x="4991425" y="3617150"/>
            <a:chExt cx="296175" cy="260725"/>
          </a:xfrm>
        </p:grpSpPr>
        <p:sp>
          <p:nvSpPr>
            <p:cNvPr id="6369" name="Google Shape;6369;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8"/>
          <p:cNvGrpSpPr/>
          <p:nvPr/>
        </p:nvGrpSpPr>
        <p:grpSpPr>
          <a:xfrm>
            <a:off x="6727764" y="3807644"/>
            <a:ext cx="195532" cy="349163"/>
            <a:chOff x="5056800" y="3962900"/>
            <a:chExt cx="165425" cy="295400"/>
          </a:xfrm>
        </p:grpSpPr>
        <p:sp>
          <p:nvSpPr>
            <p:cNvPr id="6377" name="Google Shape;6377;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8"/>
          <p:cNvGrpSpPr/>
          <p:nvPr/>
        </p:nvGrpSpPr>
        <p:grpSpPr>
          <a:xfrm>
            <a:off x="7979062" y="3807660"/>
            <a:ext cx="350995" cy="349133"/>
            <a:chOff x="6168925" y="3936925"/>
            <a:chExt cx="296950" cy="295375"/>
          </a:xfrm>
        </p:grpSpPr>
        <p:sp>
          <p:nvSpPr>
            <p:cNvPr id="6381" name="Google Shape;6381;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8"/>
          <p:cNvGrpSpPr/>
          <p:nvPr/>
        </p:nvGrpSpPr>
        <p:grpSpPr>
          <a:xfrm>
            <a:off x="6192756" y="1531845"/>
            <a:ext cx="348188" cy="349133"/>
            <a:chOff x="1674750" y="3254050"/>
            <a:chExt cx="294575" cy="295375"/>
          </a:xfrm>
        </p:grpSpPr>
        <p:sp>
          <p:nvSpPr>
            <p:cNvPr id="6388" name="Google Shape;6388;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8"/>
          <p:cNvGrpSpPr/>
          <p:nvPr/>
        </p:nvGrpSpPr>
        <p:grpSpPr>
          <a:xfrm>
            <a:off x="6207177" y="1972435"/>
            <a:ext cx="319347" cy="349133"/>
            <a:chOff x="1687350" y="3618725"/>
            <a:chExt cx="270175" cy="295375"/>
          </a:xfrm>
        </p:grpSpPr>
        <p:sp>
          <p:nvSpPr>
            <p:cNvPr id="6392" name="Google Shape;6392;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8"/>
          <p:cNvGrpSpPr/>
          <p:nvPr/>
        </p:nvGrpSpPr>
        <p:grpSpPr>
          <a:xfrm>
            <a:off x="6190880" y="2418916"/>
            <a:ext cx="351940" cy="349133"/>
            <a:chOff x="1672375" y="3982600"/>
            <a:chExt cx="297750" cy="295375"/>
          </a:xfrm>
        </p:grpSpPr>
        <p:sp>
          <p:nvSpPr>
            <p:cNvPr id="6396" name="Google Shape;6396;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8"/>
          <p:cNvGrpSpPr/>
          <p:nvPr/>
        </p:nvGrpSpPr>
        <p:grpSpPr>
          <a:xfrm>
            <a:off x="4882872" y="2883111"/>
            <a:ext cx="350079" cy="350079"/>
            <a:chOff x="3497300" y="3227275"/>
            <a:chExt cx="296175" cy="296175"/>
          </a:xfrm>
        </p:grpSpPr>
        <p:sp>
          <p:nvSpPr>
            <p:cNvPr id="6400" name="Google Shape;6400;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8"/>
          <p:cNvGrpSpPr/>
          <p:nvPr/>
        </p:nvGrpSpPr>
        <p:grpSpPr>
          <a:xfrm>
            <a:off x="4883345" y="3332506"/>
            <a:ext cx="349133" cy="347272"/>
            <a:chOff x="3497300" y="3591950"/>
            <a:chExt cx="295375" cy="293800"/>
          </a:xfrm>
        </p:grpSpPr>
        <p:sp>
          <p:nvSpPr>
            <p:cNvPr id="6409" name="Google Shape;6409;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88"/>
          <p:cNvGrpSpPr/>
          <p:nvPr/>
        </p:nvGrpSpPr>
        <p:grpSpPr>
          <a:xfrm>
            <a:off x="4883345" y="3807644"/>
            <a:ext cx="349133" cy="349163"/>
            <a:chOff x="3497300" y="3955025"/>
            <a:chExt cx="295375" cy="295400"/>
          </a:xfrm>
        </p:grpSpPr>
        <p:sp>
          <p:nvSpPr>
            <p:cNvPr id="6418" name="Google Shape;6418;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8"/>
          <p:cNvGrpSpPr/>
          <p:nvPr/>
        </p:nvGrpSpPr>
        <p:grpSpPr>
          <a:xfrm>
            <a:off x="7107917" y="2883835"/>
            <a:ext cx="327739" cy="348631"/>
            <a:chOff x="5364750" y="3235150"/>
            <a:chExt cx="277275" cy="294950"/>
          </a:xfrm>
        </p:grpSpPr>
        <p:sp>
          <p:nvSpPr>
            <p:cNvPr id="6422" name="Google Shape;6422;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8"/>
          <p:cNvGrpSpPr/>
          <p:nvPr/>
        </p:nvGrpSpPr>
        <p:grpSpPr>
          <a:xfrm>
            <a:off x="7096274" y="3330171"/>
            <a:ext cx="351024" cy="351940"/>
            <a:chOff x="5355300" y="3598250"/>
            <a:chExt cx="296975" cy="297750"/>
          </a:xfrm>
        </p:grpSpPr>
        <p:sp>
          <p:nvSpPr>
            <p:cNvPr id="6431" name="Google Shape;6431;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8"/>
          <p:cNvGrpSpPr/>
          <p:nvPr/>
        </p:nvGrpSpPr>
        <p:grpSpPr>
          <a:xfrm>
            <a:off x="7100470" y="3869093"/>
            <a:ext cx="342632" cy="226264"/>
            <a:chOff x="5358450" y="4015675"/>
            <a:chExt cx="289875" cy="191425"/>
          </a:xfrm>
        </p:grpSpPr>
        <p:sp>
          <p:nvSpPr>
            <p:cNvPr id="6440" name="Google Shape;6440;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8"/>
          <p:cNvGrpSpPr/>
          <p:nvPr/>
        </p:nvGrpSpPr>
        <p:grpSpPr>
          <a:xfrm>
            <a:off x="6226953" y="4251624"/>
            <a:ext cx="351024" cy="325464"/>
            <a:chOff x="6543825" y="3202075"/>
            <a:chExt cx="296975" cy="275350"/>
          </a:xfrm>
        </p:grpSpPr>
        <p:sp>
          <p:nvSpPr>
            <p:cNvPr id="6445" name="Google Shape;6445;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8"/>
          <p:cNvGrpSpPr/>
          <p:nvPr/>
        </p:nvGrpSpPr>
        <p:grpSpPr>
          <a:xfrm>
            <a:off x="6633934" y="1531372"/>
            <a:ext cx="350079" cy="350079"/>
            <a:chOff x="2037825" y="3254050"/>
            <a:chExt cx="296175" cy="296175"/>
          </a:xfrm>
        </p:grpSpPr>
        <p:sp>
          <p:nvSpPr>
            <p:cNvPr id="6453" name="Google Shape;6453;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8"/>
          <p:cNvGrpSpPr/>
          <p:nvPr/>
        </p:nvGrpSpPr>
        <p:grpSpPr>
          <a:xfrm>
            <a:off x="6632072" y="1972539"/>
            <a:ext cx="353802" cy="348926"/>
            <a:chOff x="2034675" y="3617925"/>
            <a:chExt cx="299325" cy="295200"/>
          </a:xfrm>
        </p:grpSpPr>
        <p:sp>
          <p:nvSpPr>
            <p:cNvPr id="6460" name="Google Shape;6460;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8"/>
          <p:cNvGrpSpPr/>
          <p:nvPr/>
        </p:nvGrpSpPr>
        <p:grpSpPr>
          <a:xfrm>
            <a:off x="6633934" y="2418916"/>
            <a:ext cx="350079" cy="349133"/>
            <a:chOff x="2037825" y="3981825"/>
            <a:chExt cx="296175" cy="295375"/>
          </a:xfrm>
        </p:grpSpPr>
        <p:sp>
          <p:nvSpPr>
            <p:cNvPr id="6466" name="Google Shape;6466;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8"/>
          <p:cNvGrpSpPr/>
          <p:nvPr/>
        </p:nvGrpSpPr>
        <p:grpSpPr>
          <a:xfrm>
            <a:off x="5318952" y="2915232"/>
            <a:ext cx="350079" cy="285837"/>
            <a:chOff x="3860400" y="3254050"/>
            <a:chExt cx="296175" cy="241825"/>
          </a:xfrm>
        </p:grpSpPr>
        <p:sp>
          <p:nvSpPr>
            <p:cNvPr id="6470" name="Google Shape;6470;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8"/>
          <p:cNvGrpSpPr/>
          <p:nvPr/>
        </p:nvGrpSpPr>
        <p:grpSpPr>
          <a:xfrm>
            <a:off x="5318479" y="3331102"/>
            <a:ext cx="351024" cy="350079"/>
            <a:chOff x="3859600" y="3591950"/>
            <a:chExt cx="296975" cy="296175"/>
          </a:xfrm>
        </p:grpSpPr>
        <p:sp>
          <p:nvSpPr>
            <p:cNvPr id="6478" name="Google Shape;6478;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8"/>
          <p:cNvGrpSpPr/>
          <p:nvPr/>
        </p:nvGrpSpPr>
        <p:grpSpPr>
          <a:xfrm>
            <a:off x="5318952" y="3807186"/>
            <a:ext cx="350079" cy="350079"/>
            <a:chOff x="3860400" y="3955025"/>
            <a:chExt cx="296175" cy="296175"/>
          </a:xfrm>
        </p:grpSpPr>
        <p:sp>
          <p:nvSpPr>
            <p:cNvPr id="6482" name="Google Shape;6482;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8"/>
          <p:cNvGrpSpPr/>
          <p:nvPr/>
        </p:nvGrpSpPr>
        <p:grpSpPr>
          <a:xfrm>
            <a:off x="7534167" y="2883584"/>
            <a:ext cx="355664" cy="349133"/>
            <a:chOff x="5716825" y="3235950"/>
            <a:chExt cx="300900" cy="295375"/>
          </a:xfrm>
        </p:grpSpPr>
        <p:sp>
          <p:nvSpPr>
            <p:cNvPr id="6488" name="Google Shape;6488;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8"/>
          <p:cNvGrpSpPr/>
          <p:nvPr/>
        </p:nvGrpSpPr>
        <p:grpSpPr>
          <a:xfrm>
            <a:off x="7547199" y="3342272"/>
            <a:ext cx="329601" cy="327739"/>
            <a:chOff x="5727850" y="3609275"/>
            <a:chExt cx="278850" cy="277275"/>
          </a:xfrm>
        </p:grpSpPr>
        <p:sp>
          <p:nvSpPr>
            <p:cNvPr id="6493" name="Google Shape;6493;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8"/>
          <p:cNvGrpSpPr/>
          <p:nvPr/>
        </p:nvGrpSpPr>
        <p:grpSpPr>
          <a:xfrm>
            <a:off x="7558383" y="3807659"/>
            <a:ext cx="307231" cy="349133"/>
            <a:chOff x="5736525" y="3963700"/>
            <a:chExt cx="259925" cy="295375"/>
          </a:xfrm>
        </p:grpSpPr>
        <p:sp>
          <p:nvSpPr>
            <p:cNvPr id="6499" name="Google Shape;6499;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8"/>
          <p:cNvGrpSpPr/>
          <p:nvPr/>
        </p:nvGrpSpPr>
        <p:grpSpPr>
          <a:xfrm>
            <a:off x="6649963" y="4256985"/>
            <a:ext cx="351024" cy="350079"/>
            <a:chOff x="6553275" y="3604550"/>
            <a:chExt cx="296975" cy="296175"/>
          </a:xfrm>
        </p:grpSpPr>
        <p:sp>
          <p:nvSpPr>
            <p:cNvPr id="6507" name="Google Shape;6507;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8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8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89"/>
          <p:cNvGrpSpPr/>
          <p:nvPr/>
        </p:nvGrpSpPr>
        <p:grpSpPr>
          <a:xfrm>
            <a:off x="877057" y="1532946"/>
            <a:ext cx="294401" cy="353645"/>
            <a:chOff x="-35814600" y="3202075"/>
            <a:chExt cx="242625" cy="291450"/>
          </a:xfrm>
        </p:grpSpPr>
        <p:sp>
          <p:nvSpPr>
            <p:cNvPr id="6520" name="Google Shape;6520;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9"/>
          <p:cNvGrpSpPr/>
          <p:nvPr/>
        </p:nvGrpSpPr>
        <p:grpSpPr>
          <a:xfrm>
            <a:off x="847435" y="1973866"/>
            <a:ext cx="353645" cy="353888"/>
            <a:chOff x="-35839800" y="3561025"/>
            <a:chExt cx="291450" cy="291650"/>
          </a:xfrm>
        </p:grpSpPr>
        <p:sp>
          <p:nvSpPr>
            <p:cNvPr id="6528" name="Google Shape;6528;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89"/>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89"/>
          <p:cNvGrpSpPr/>
          <p:nvPr/>
        </p:nvGrpSpPr>
        <p:grpSpPr>
          <a:xfrm>
            <a:off x="3084980" y="1532946"/>
            <a:ext cx="353645" cy="353645"/>
            <a:chOff x="-34003850" y="3227275"/>
            <a:chExt cx="291450" cy="291450"/>
          </a:xfrm>
        </p:grpSpPr>
        <p:sp>
          <p:nvSpPr>
            <p:cNvPr id="6537" name="Google Shape;6537;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9"/>
          <p:cNvGrpSpPr/>
          <p:nvPr/>
        </p:nvGrpSpPr>
        <p:grpSpPr>
          <a:xfrm>
            <a:off x="3084510" y="1973638"/>
            <a:ext cx="354586" cy="354343"/>
            <a:chOff x="-34004625" y="3585850"/>
            <a:chExt cx="292225" cy="292025"/>
          </a:xfrm>
        </p:grpSpPr>
        <p:sp>
          <p:nvSpPr>
            <p:cNvPr id="6543" name="Google Shape;6543;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9"/>
          <p:cNvGrpSpPr/>
          <p:nvPr/>
        </p:nvGrpSpPr>
        <p:grpSpPr>
          <a:xfrm>
            <a:off x="3084025" y="2408839"/>
            <a:ext cx="355557" cy="354616"/>
            <a:chOff x="-34005425" y="3945575"/>
            <a:chExt cx="293025" cy="292250"/>
          </a:xfrm>
        </p:grpSpPr>
        <p:sp>
          <p:nvSpPr>
            <p:cNvPr id="6549" name="Google Shape;6549;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9"/>
          <p:cNvGrpSpPr/>
          <p:nvPr/>
        </p:nvGrpSpPr>
        <p:grpSpPr>
          <a:xfrm>
            <a:off x="1731124" y="2882015"/>
            <a:ext cx="358408" cy="355557"/>
            <a:chOff x="-32174975" y="3192625"/>
            <a:chExt cx="295375" cy="293025"/>
          </a:xfrm>
        </p:grpSpPr>
        <p:sp>
          <p:nvSpPr>
            <p:cNvPr id="6553" name="Google Shape;6553;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89"/>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9"/>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89"/>
          <p:cNvGrpSpPr/>
          <p:nvPr/>
        </p:nvGrpSpPr>
        <p:grpSpPr>
          <a:xfrm>
            <a:off x="3970274" y="2882970"/>
            <a:ext cx="354586" cy="353645"/>
            <a:chOff x="-30345325" y="3184750"/>
            <a:chExt cx="292225" cy="291450"/>
          </a:xfrm>
        </p:grpSpPr>
        <p:sp>
          <p:nvSpPr>
            <p:cNvPr id="6560" name="Google Shape;6560;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9"/>
          <p:cNvGrpSpPr/>
          <p:nvPr/>
        </p:nvGrpSpPr>
        <p:grpSpPr>
          <a:xfrm>
            <a:off x="1295026" y="1532946"/>
            <a:ext cx="353645" cy="353645"/>
            <a:chOff x="-35481425" y="3202075"/>
            <a:chExt cx="291450" cy="291450"/>
          </a:xfrm>
        </p:grpSpPr>
        <p:sp>
          <p:nvSpPr>
            <p:cNvPr id="6566" name="Google Shape;6566;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9"/>
          <p:cNvGrpSpPr/>
          <p:nvPr/>
        </p:nvGrpSpPr>
        <p:grpSpPr>
          <a:xfrm>
            <a:off x="1294556" y="1974472"/>
            <a:ext cx="354586" cy="352675"/>
            <a:chOff x="-35482200" y="3561225"/>
            <a:chExt cx="292225" cy="290650"/>
          </a:xfrm>
        </p:grpSpPr>
        <p:sp>
          <p:nvSpPr>
            <p:cNvPr id="6574" name="Google Shape;6574;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9"/>
          <p:cNvGrpSpPr/>
          <p:nvPr/>
        </p:nvGrpSpPr>
        <p:grpSpPr>
          <a:xfrm>
            <a:off x="1295026" y="2409340"/>
            <a:ext cx="353645" cy="353615"/>
            <a:chOff x="-35481425" y="3919600"/>
            <a:chExt cx="291450" cy="291425"/>
          </a:xfrm>
        </p:grpSpPr>
        <p:sp>
          <p:nvSpPr>
            <p:cNvPr id="6578" name="Google Shape;6578;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9"/>
          <p:cNvGrpSpPr/>
          <p:nvPr/>
        </p:nvGrpSpPr>
        <p:grpSpPr>
          <a:xfrm>
            <a:off x="3530661" y="1533431"/>
            <a:ext cx="357468" cy="352675"/>
            <a:chOff x="-33645475" y="3228075"/>
            <a:chExt cx="294600" cy="290650"/>
          </a:xfrm>
        </p:grpSpPr>
        <p:sp>
          <p:nvSpPr>
            <p:cNvPr id="6587" name="Google Shape;6587;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9"/>
          <p:cNvGrpSpPr/>
          <p:nvPr/>
        </p:nvGrpSpPr>
        <p:grpSpPr>
          <a:xfrm>
            <a:off x="3531631" y="1973516"/>
            <a:ext cx="355526" cy="354586"/>
            <a:chOff x="-33646250" y="3586425"/>
            <a:chExt cx="293000" cy="292225"/>
          </a:xfrm>
        </p:grpSpPr>
        <p:sp>
          <p:nvSpPr>
            <p:cNvPr id="6595" name="Google Shape;6595;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89"/>
          <p:cNvGrpSpPr/>
          <p:nvPr/>
        </p:nvGrpSpPr>
        <p:grpSpPr>
          <a:xfrm>
            <a:off x="3532101" y="2408369"/>
            <a:ext cx="354586" cy="355557"/>
            <a:chOff x="-33645475" y="3944800"/>
            <a:chExt cx="292225" cy="293025"/>
          </a:xfrm>
        </p:grpSpPr>
        <p:sp>
          <p:nvSpPr>
            <p:cNvPr id="6598" name="Google Shape;6598;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9"/>
          <p:cNvGrpSpPr/>
          <p:nvPr/>
        </p:nvGrpSpPr>
        <p:grpSpPr>
          <a:xfrm>
            <a:off x="2185320" y="2882106"/>
            <a:ext cx="352675" cy="355375"/>
            <a:chOff x="-31809525" y="3192625"/>
            <a:chExt cx="290650" cy="292875"/>
          </a:xfrm>
        </p:grpSpPr>
        <p:sp>
          <p:nvSpPr>
            <p:cNvPr id="6609" name="Google Shape;6609;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9"/>
          <p:cNvGrpSpPr/>
          <p:nvPr/>
        </p:nvGrpSpPr>
        <p:grpSpPr>
          <a:xfrm>
            <a:off x="2184835" y="3352658"/>
            <a:ext cx="353645" cy="355557"/>
            <a:chOff x="-31811100" y="3550975"/>
            <a:chExt cx="291450" cy="293025"/>
          </a:xfrm>
        </p:grpSpPr>
        <p:sp>
          <p:nvSpPr>
            <p:cNvPr id="6614" name="Google Shape;6614;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89"/>
          <p:cNvGrpSpPr/>
          <p:nvPr/>
        </p:nvGrpSpPr>
        <p:grpSpPr>
          <a:xfrm>
            <a:off x="2178631" y="3816962"/>
            <a:ext cx="366052" cy="356831"/>
            <a:chOff x="-31817400" y="3910025"/>
            <a:chExt cx="301675" cy="294075"/>
          </a:xfrm>
        </p:grpSpPr>
        <p:sp>
          <p:nvSpPr>
            <p:cNvPr id="6622" name="Google Shape;6622;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9"/>
          <p:cNvGrpSpPr/>
          <p:nvPr/>
        </p:nvGrpSpPr>
        <p:grpSpPr>
          <a:xfrm>
            <a:off x="3970259" y="3353143"/>
            <a:ext cx="354616" cy="354586"/>
            <a:chOff x="-30354000" y="3569100"/>
            <a:chExt cx="292250" cy="292225"/>
          </a:xfrm>
        </p:grpSpPr>
        <p:sp>
          <p:nvSpPr>
            <p:cNvPr id="6626" name="Google Shape;6626;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9"/>
          <p:cNvGrpSpPr/>
          <p:nvPr/>
        </p:nvGrpSpPr>
        <p:grpSpPr>
          <a:xfrm>
            <a:off x="1748837" y="1532946"/>
            <a:ext cx="342148" cy="353645"/>
            <a:chOff x="-35118325" y="3202075"/>
            <a:chExt cx="281975" cy="291450"/>
          </a:xfrm>
        </p:grpSpPr>
        <p:sp>
          <p:nvSpPr>
            <p:cNvPr id="6633" name="Google Shape;6633;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9"/>
          <p:cNvGrpSpPr/>
          <p:nvPr/>
        </p:nvGrpSpPr>
        <p:grpSpPr>
          <a:xfrm>
            <a:off x="1742618" y="1974199"/>
            <a:ext cx="354586" cy="353221"/>
            <a:chOff x="-35123050" y="3561225"/>
            <a:chExt cx="292225" cy="291100"/>
          </a:xfrm>
        </p:grpSpPr>
        <p:sp>
          <p:nvSpPr>
            <p:cNvPr id="6638" name="Google Shape;6638;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9"/>
          <p:cNvGrpSpPr/>
          <p:nvPr/>
        </p:nvGrpSpPr>
        <p:grpSpPr>
          <a:xfrm>
            <a:off x="1784677" y="2409340"/>
            <a:ext cx="270467" cy="353615"/>
            <a:chOff x="-35089175" y="3919600"/>
            <a:chExt cx="222900" cy="291425"/>
          </a:xfrm>
        </p:grpSpPr>
        <p:sp>
          <p:nvSpPr>
            <p:cNvPr id="6641" name="Google Shape;6641;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9"/>
          <p:cNvGrpSpPr/>
          <p:nvPr/>
        </p:nvGrpSpPr>
        <p:grpSpPr>
          <a:xfrm>
            <a:off x="3981673" y="1532703"/>
            <a:ext cx="336445" cy="354131"/>
            <a:chOff x="-33277650" y="3226875"/>
            <a:chExt cx="277275" cy="291850"/>
          </a:xfrm>
        </p:grpSpPr>
        <p:sp>
          <p:nvSpPr>
            <p:cNvPr id="6644" name="Google Shape;6644;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9"/>
          <p:cNvGrpSpPr/>
          <p:nvPr/>
        </p:nvGrpSpPr>
        <p:grpSpPr>
          <a:xfrm>
            <a:off x="3973073" y="1973987"/>
            <a:ext cx="353645" cy="353645"/>
            <a:chOff x="-33286325" y="3586425"/>
            <a:chExt cx="291450" cy="291450"/>
          </a:xfrm>
        </p:grpSpPr>
        <p:sp>
          <p:nvSpPr>
            <p:cNvPr id="6652" name="Google Shape;6652;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9"/>
          <p:cNvGrpSpPr/>
          <p:nvPr/>
        </p:nvGrpSpPr>
        <p:grpSpPr>
          <a:xfrm>
            <a:off x="3973073" y="2408369"/>
            <a:ext cx="353645" cy="355557"/>
            <a:chOff x="-33286325" y="3944800"/>
            <a:chExt cx="291450" cy="293025"/>
          </a:xfrm>
        </p:grpSpPr>
        <p:sp>
          <p:nvSpPr>
            <p:cNvPr id="6658" name="Google Shape;6658;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9"/>
          <p:cNvGrpSpPr/>
          <p:nvPr/>
        </p:nvGrpSpPr>
        <p:grpSpPr>
          <a:xfrm>
            <a:off x="2631470" y="2881529"/>
            <a:ext cx="353645" cy="356527"/>
            <a:chOff x="-31452725" y="3191825"/>
            <a:chExt cx="291450" cy="293825"/>
          </a:xfrm>
        </p:grpSpPr>
        <p:sp>
          <p:nvSpPr>
            <p:cNvPr id="6663" name="Google Shape;6663;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9"/>
          <p:cNvGrpSpPr/>
          <p:nvPr/>
        </p:nvGrpSpPr>
        <p:grpSpPr>
          <a:xfrm>
            <a:off x="2631000" y="3353144"/>
            <a:ext cx="354586" cy="354586"/>
            <a:chOff x="-31452725" y="3551775"/>
            <a:chExt cx="292225" cy="292225"/>
          </a:xfrm>
        </p:grpSpPr>
        <p:sp>
          <p:nvSpPr>
            <p:cNvPr id="6668" name="Google Shape;6668;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9"/>
          <p:cNvGrpSpPr/>
          <p:nvPr/>
        </p:nvGrpSpPr>
        <p:grpSpPr>
          <a:xfrm>
            <a:off x="2629559" y="3817129"/>
            <a:ext cx="357468" cy="356497"/>
            <a:chOff x="-31455100" y="3909350"/>
            <a:chExt cx="294600" cy="293800"/>
          </a:xfrm>
        </p:grpSpPr>
        <p:sp>
          <p:nvSpPr>
            <p:cNvPr id="6673" name="Google Shape;6673;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9"/>
          <p:cNvGrpSpPr/>
          <p:nvPr/>
        </p:nvGrpSpPr>
        <p:grpSpPr>
          <a:xfrm>
            <a:off x="3970744" y="3818084"/>
            <a:ext cx="353645" cy="354586"/>
            <a:chOff x="-30345325" y="3918800"/>
            <a:chExt cx="291450" cy="292225"/>
          </a:xfrm>
        </p:grpSpPr>
        <p:sp>
          <p:nvSpPr>
            <p:cNvPr id="6676" name="Google Shape;6676;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89"/>
          <p:cNvGrpSpPr/>
          <p:nvPr/>
        </p:nvGrpSpPr>
        <p:grpSpPr>
          <a:xfrm>
            <a:off x="2200736" y="1532946"/>
            <a:ext cx="332593" cy="353645"/>
            <a:chOff x="-34755225" y="3202075"/>
            <a:chExt cx="274100" cy="291450"/>
          </a:xfrm>
        </p:grpSpPr>
        <p:sp>
          <p:nvSpPr>
            <p:cNvPr id="6682" name="Google Shape;668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9"/>
          <p:cNvGrpSpPr/>
          <p:nvPr/>
        </p:nvGrpSpPr>
        <p:grpSpPr>
          <a:xfrm>
            <a:off x="2190209" y="1973987"/>
            <a:ext cx="353645" cy="353645"/>
            <a:chOff x="-34763900" y="3561225"/>
            <a:chExt cx="291450" cy="291450"/>
          </a:xfrm>
        </p:grpSpPr>
        <p:sp>
          <p:nvSpPr>
            <p:cNvPr id="6690" name="Google Shape;6690;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89"/>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89"/>
          <p:cNvGrpSpPr/>
          <p:nvPr/>
        </p:nvGrpSpPr>
        <p:grpSpPr>
          <a:xfrm>
            <a:off x="845106" y="2882499"/>
            <a:ext cx="354586" cy="354586"/>
            <a:chOff x="-32927950" y="3227275"/>
            <a:chExt cx="292225" cy="292225"/>
          </a:xfrm>
        </p:grpSpPr>
        <p:sp>
          <p:nvSpPr>
            <p:cNvPr id="6695" name="Google Shape;6695;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9"/>
          <p:cNvGrpSpPr/>
          <p:nvPr/>
        </p:nvGrpSpPr>
        <p:grpSpPr>
          <a:xfrm>
            <a:off x="844621" y="3353613"/>
            <a:ext cx="355557" cy="353645"/>
            <a:chOff x="-32927950" y="3586425"/>
            <a:chExt cx="293025" cy="291450"/>
          </a:xfrm>
        </p:grpSpPr>
        <p:sp>
          <p:nvSpPr>
            <p:cNvPr id="6701" name="Google Shape;6701;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9"/>
          <p:cNvGrpSpPr/>
          <p:nvPr/>
        </p:nvGrpSpPr>
        <p:grpSpPr>
          <a:xfrm>
            <a:off x="845106" y="3817598"/>
            <a:ext cx="354586" cy="355557"/>
            <a:chOff x="-32927950" y="3944800"/>
            <a:chExt cx="292225" cy="293025"/>
          </a:xfrm>
        </p:grpSpPr>
        <p:sp>
          <p:nvSpPr>
            <p:cNvPr id="6707" name="Google Shape;6707;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9"/>
          <p:cNvGrpSpPr/>
          <p:nvPr/>
        </p:nvGrpSpPr>
        <p:grpSpPr>
          <a:xfrm>
            <a:off x="3073898" y="2882849"/>
            <a:ext cx="354586" cy="353888"/>
            <a:chOff x="-31094350" y="3194000"/>
            <a:chExt cx="292225" cy="291650"/>
          </a:xfrm>
        </p:grpSpPr>
        <p:sp>
          <p:nvSpPr>
            <p:cNvPr id="6717" name="Google Shape;6717;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9"/>
          <p:cNvGrpSpPr/>
          <p:nvPr/>
        </p:nvGrpSpPr>
        <p:grpSpPr>
          <a:xfrm>
            <a:off x="3074368" y="3353341"/>
            <a:ext cx="353645" cy="354191"/>
            <a:chOff x="-31093575" y="3552550"/>
            <a:chExt cx="291450" cy="291900"/>
          </a:xfrm>
        </p:grpSpPr>
        <p:sp>
          <p:nvSpPr>
            <p:cNvPr id="6726" name="Google Shape;6726;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9"/>
          <p:cNvGrpSpPr/>
          <p:nvPr/>
        </p:nvGrpSpPr>
        <p:grpSpPr>
          <a:xfrm>
            <a:off x="3074368" y="3818569"/>
            <a:ext cx="353645" cy="353615"/>
            <a:chOff x="-31093575" y="3911725"/>
            <a:chExt cx="291450" cy="291425"/>
          </a:xfrm>
        </p:grpSpPr>
        <p:sp>
          <p:nvSpPr>
            <p:cNvPr id="6731" name="Google Shape;6731;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9"/>
          <p:cNvGrpSpPr/>
          <p:nvPr/>
        </p:nvGrpSpPr>
        <p:grpSpPr>
          <a:xfrm>
            <a:off x="2183798" y="4275536"/>
            <a:ext cx="356497" cy="354586"/>
            <a:chOff x="-29946000" y="3183175"/>
            <a:chExt cx="293800" cy="292225"/>
          </a:xfrm>
        </p:grpSpPr>
        <p:sp>
          <p:nvSpPr>
            <p:cNvPr id="6734" name="Google Shape;6734;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9"/>
          <p:cNvGrpSpPr/>
          <p:nvPr/>
        </p:nvGrpSpPr>
        <p:grpSpPr>
          <a:xfrm>
            <a:off x="2628330" y="1532689"/>
            <a:ext cx="358408" cy="354161"/>
            <a:chOff x="-34408675" y="3202075"/>
            <a:chExt cx="295375" cy="291875"/>
          </a:xfrm>
        </p:grpSpPr>
        <p:sp>
          <p:nvSpPr>
            <p:cNvPr id="6741" name="Google Shape;6741;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9"/>
          <p:cNvGrpSpPr/>
          <p:nvPr/>
        </p:nvGrpSpPr>
        <p:grpSpPr>
          <a:xfrm>
            <a:off x="2630241" y="1972683"/>
            <a:ext cx="354586" cy="356254"/>
            <a:chOff x="-34405525" y="3558075"/>
            <a:chExt cx="292225" cy="293600"/>
          </a:xfrm>
        </p:grpSpPr>
        <p:sp>
          <p:nvSpPr>
            <p:cNvPr id="6746" name="Google Shape;6746;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9"/>
          <p:cNvGrpSpPr/>
          <p:nvPr/>
        </p:nvGrpSpPr>
        <p:grpSpPr>
          <a:xfrm>
            <a:off x="2629755" y="2409340"/>
            <a:ext cx="355557" cy="353615"/>
            <a:chOff x="-34406325" y="3919600"/>
            <a:chExt cx="293025" cy="291425"/>
          </a:xfrm>
        </p:grpSpPr>
        <p:sp>
          <p:nvSpPr>
            <p:cNvPr id="6750" name="Google Shape;6750;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9"/>
          <p:cNvGrpSpPr/>
          <p:nvPr/>
        </p:nvGrpSpPr>
        <p:grpSpPr>
          <a:xfrm>
            <a:off x="1293653" y="2888703"/>
            <a:ext cx="353645" cy="342179"/>
            <a:chOff x="-32568800" y="3232000"/>
            <a:chExt cx="291450" cy="282000"/>
          </a:xfrm>
        </p:grpSpPr>
        <p:sp>
          <p:nvSpPr>
            <p:cNvPr id="6758" name="Google Shape;6758;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9"/>
          <p:cNvGrpSpPr/>
          <p:nvPr/>
        </p:nvGrpSpPr>
        <p:grpSpPr>
          <a:xfrm>
            <a:off x="1293183" y="3353613"/>
            <a:ext cx="354586" cy="353645"/>
            <a:chOff x="-32569575" y="3586425"/>
            <a:chExt cx="292225" cy="291450"/>
          </a:xfrm>
        </p:grpSpPr>
        <p:sp>
          <p:nvSpPr>
            <p:cNvPr id="6761" name="Google Shape;6761;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89"/>
          <p:cNvGrpSpPr/>
          <p:nvPr/>
        </p:nvGrpSpPr>
        <p:grpSpPr>
          <a:xfrm>
            <a:off x="1284098" y="3818205"/>
            <a:ext cx="372756" cy="354343"/>
            <a:chOff x="-32576675" y="3944600"/>
            <a:chExt cx="307200" cy="292025"/>
          </a:xfrm>
        </p:grpSpPr>
        <p:sp>
          <p:nvSpPr>
            <p:cNvPr id="6764" name="Google Shape;6764;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9"/>
          <p:cNvGrpSpPr/>
          <p:nvPr/>
        </p:nvGrpSpPr>
        <p:grpSpPr>
          <a:xfrm>
            <a:off x="3529065" y="2882500"/>
            <a:ext cx="354586" cy="354586"/>
            <a:chOff x="-30735200" y="3192625"/>
            <a:chExt cx="292225" cy="292225"/>
          </a:xfrm>
        </p:grpSpPr>
        <p:sp>
          <p:nvSpPr>
            <p:cNvPr id="6767" name="Google Shape;6767;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9"/>
          <p:cNvGrpSpPr/>
          <p:nvPr/>
        </p:nvGrpSpPr>
        <p:grpSpPr>
          <a:xfrm>
            <a:off x="3529065" y="3353932"/>
            <a:ext cx="354586" cy="353008"/>
            <a:chOff x="-30735200" y="3552550"/>
            <a:chExt cx="292225" cy="290925"/>
          </a:xfrm>
        </p:grpSpPr>
        <p:sp>
          <p:nvSpPr>
            <p:cNvPr id="6775" name="Google Shape;6775;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9"/>
          <p:cNvGrpSpPr/>
          <p:nvPr/>
        </p:nvGrpSpPr>
        <p:grpSpPr>
          <a:xfrm>
            <a:off x="3529065" y="3818554"/>
            <a:ext cx="354586" cy="353645"/>
            <a:chOff x="-30735200" y="3910925"/>
            <a:chExt cx="292225" cy="291450"/>
          </a:xfrm>
        </p:grpSpPr>
        <p:sp>
          <p:nvSpPr>
            <p:cNvPr id="6778" name="Google Shape;6778;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89"/>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89"/>
          <p:cNvGrpSpPr/>
          <p:nvPr/>
        </p:nvGrpSpPr>
        <p:grpSpPr>
          <a:xfrm>
            <a:off x="4882910" y="1531421"/>
            <a:ext cx="358971" cy="359224"/>
            <a:chOff x="-57956275" y="3197925"/>
            <a:chExt cx="319000" cy="319225"/>
          </a:xfrm>
        </p:grpSpPr>
        <p:sp>
          <p:nvSpPr>
            <p:cNvPr id="6782" name="Google Shape;6782;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9"/>
          <p:cNvGrpSpPr/>
          <p:nvPr/>
        </p:nvGrpSpPr>
        <p:grpSpPr>
          <a:xfrm>
            <a:off x="4905064" y="1987846"/>
            <a:ext cx="314662" cy="358971"/>
            <a:chOff x="-57940525" y="3590375"/>
            <a:chExt cx="279625" cy="319000"/>
          </a:xfrm>
        </p:grpSpPr>
        <p:sp>
          <p:nvSpPr>
            <p:cNvPr id="6790" name="Google Shape;6790;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9"/>
          <p:cNvGrpSpPr/>
          <p:nvPr/>
        </p:nvGrpSpPr>
        <p:grpSpPr>
          <a:xfrm>
            <a:off x="4875945" y="2429217"/>
            <a:ext cx="358099" cy="358999"/>
            <a:chOff x="-57959425" y="3982600"/>
            <a:chExt cx="318225" cy="319025"/>
          </a:xfrm>
        </p:grpSpPr>
        <p:sp>
          <p:nvSpPr>
            <p:cNvPr id="6796" name="Google Shape;6796;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9"/>
          <p:cNvGrpSpPr/>
          <p:nvPr/>
        </p:nvGrpSpPr>
        <p:grpSpPr>
          <a:xfrm>
            <a:off x="7076112" y="1532546"/>
            <a:ext cx="357226" cy="357226"/>
            <a:chOff x="-55987225" y="3198925"/>
            <a:chExt cx="317450" cy="317450"/>
          </a:xfrm>
        </p:grpSpPr>
        <p:sp>
          <p:nvSpPr>
            <p:cNvPr id="6801" name="Google Shape;6801;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9"/>
          <p:cNvGrpSpPr/>
          <p:nvPr/>
        </p:nvGrpSpPr>
        <p:grpSpPr>
          <a:xfrm>
            <a:off x="7076112" y="1988578"/>
            <a:ext cx="357226" cy="357367"/>
            <a:chOff x="-55987225" y="3591025"/>
            <a:chExt cx="317450" cy="317575"/>
          </a:xfrm>
        </p:grpSpPr>
        <p:sp>
          <p:nvSpPr>
            <p:cNvPr id="6806" name="Google Shape;6806;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89"/>
          <p:cNvGrpSpPr/>
          <p:nvPr/>
        </p:nvGrpSpPr>
        <p:grpSpPr>
          <a:xfrm>
            <a:off x="7090027" y="2429217"/>
            <a:ext cx="358999" cy="358999"/>
            <a:chOff x="-55988800" y="3982600"/>
            <a:chExt cx="319025" cy="319025"/>
          </a:xfrm>
        </p:grpSpPr>
        <p:sp>
          <p:nvSpPr>
            <p:cNvPr id="6812" name="Google Shape;6812;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9"/>
          <p:cNvGrpSpPr/>
          <p:nvPr/>
        </p:nvGrpSpPr>
        <p:grpSpPr>
          <a:xfrm>
            <a:off x="5748546" y="2887174"/>
            <a:ext cx="356326" cy="358971"/>
            <a:chOff x="-54026025" y="3192625"/>
            <a:chExt cx="316650" cy="319000"/>
          </a:xfrm>
        </p:grpSpPr>
        <p:sp>
          <p:nvSpPr>
            <p:cNvPr id="6818" name="Google Shape;6818;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9"/>
          <p:cNvGrpSpPr/>
          <p:nvPr/>
        </p:nvGrpSpPr>
        <p:grpSpPr>
          <a:xfrm>
            <a:off x="5768492" y="3358148"/>
            <a:ext cx="316434" cy="358099"/>
            <a:chOff x="-54007925" y="3584850"/>
            <a:chExt cx="281200" cy="318225"/>
          </a:xfrm>
        </p:grpSpPr>
        <p:sp>
          <p:nvSpPr>
            <p:cNvPr id="6827" name="Google Shape;6827;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9"/>
          <p:cNvGrpSpPr/>
          <p:nvPr/>
        </p:nvGrpSpPr>
        <p:grpSpPr>
          <a:xfrm>
            <a:off x="5768492" y="3820033"/>
            <a:ext cx="316434" cy="358914"/>
            <a:chOff x="-54007925" y="3975575"/>
            <a:chExt cx="281200" cy="318950"/>
          </a:xfrm>
        </p:grpSpPr>
        <p:sp>
          <p:nvSpPr>
            <p:cNvPr id="6834" name="Google Shape;6834;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89"/>
          <p:cNvGrpSpPr/>
          <p:nvPr/>
        </p:nvGrpSpPr>
        <p:grpSpPr>
          <a:xfrm>
            <a:off x="8003359" y="2904504"/>
            <a:ext cx="274770" cy="358492"/>
            <a:chOff x="-52005775" y="3208025"/>
            <a:chExt cx="244175" cy="318575"/>
          </a:xfrm>
        </p:grpSpPr>
        <p:sp>
          <p:nvSpPr>
            <p:cNvPr id="6839" name="Google Shape;6839;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9"/>
          <p:cNvGrpSpPr/>
          <p:nvPr/>
        </p:nvGrpSpPr>
        <p:grpSpPr>
          <a:xfrm>
            <a:off x="5309825" y="1532546"/>
            <a:ext cx="358099" cy="358099"/>
            <a:chOff x="-57568775" y="3198925"/>
            <a:chExt cx="318225" cy="318225"/>
          </a:xfrm>
        </p:grpSpPr>
        <p:sp>
          <p:nvSpPr>
            <p:cNvPr id="6851" name="Google Shape;6851;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9"/>
          <p:cNvGrpSpPr/>
          <p:nvPr/>
        </p:nvGrpSpPr>
        <p:grpSpPr>
          <a:xfrm>
            <a:off x="5331543" y="1987846"/>
            <a:ext cx="314662" cy="358099"/>
            <a:chOff x="-57549075" y="3590375"/>
            <a:chExt cx="279625" cy="318225"/>
          </a:xfrm>
        </p:grpSpPr>
        <p:sp>
          <p:nvSpPr>
            <p:cNvPr id="6858" name="Google Shape;6858;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9"/>
          <p:cNvGrpSpPr/>
          <p:nvPr/>
        </p:nvGrpSpPr>
        <p:grpSpPr>
          <a:xfrm>
            <a:off x="5323740" y="2429217"/>
            <a:ext cx="359871" cy="359871"/>
            <a:chOff x="-57570350" y="3982600"/>
            <a:chExt cx="319800" cy="319800"/>
          </a:xfrm>
        </p:grpSpPr>
        <p:sp>
          <p:nvSpPr>
            <p:cNvPr id="6863" name="Google Shape;6863;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9"/>
          <p:cNvGrpSpPr/>
          <p:nvPr/>
        </p:nvGrpSpPr>
        <p:grpSpPr>
          <a:xfrm>
            <a:off x="7538779" y="1531646"/>
            <a:ext cx="314662" cy="358999"/>
            <a:chOff x="-55576850" y="3198125"/>
            <a:chExt cx="279625" cy="319025"/>
          </a:xfrm>
        </p:grpSpPr>
        <p:sp>
          <p:nvSpPr>
            <p:cNvPr id="6868" name="Google Shape;6868;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9"/>
          <p:cNvGrpSpPr/>
          <p:nvPr/>
        </p:nvGrpSpPr>
        <p:grpSpPr>
          <a:xfrm>
            <a:off x="7516174" y="1987621"/>
            <a:ext cx="359871" cy="358324"/>
            <a:chOff x="-55596550" y="3590175"/>
            <a:chExt cx="319800" cy="318425"/>
          </a:xfrm>
        </p:grpSpPr>
        <p:sp>
          <p:nvSpPr>
            <p:cNvPr id="6873" name="Google Shape;6873;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89"/>
          <p:cNvGrpSpPr/>
          <p:nvPr/>
        </p:nvGrpSpPr>
        <p:grpSpPr>
          <a:xfrm>
            <a:off x="7531412" y="2428964"/>
            <a:ext cx="358999" cy="359252"/>
            <a:chOff x="-55595775" y="3982375"/>
            <a:chExt cx="319025" cy="319250"/>
          </a:xfrm>
        </p:grpSpPr>
        <p:sp>
          <p:nvSpPr>
            <p:cNvPr id="6878" name="Google Shape;6878;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9"/>
          <p:cNvGrpSpPr/>
          <p:nvPr/>
        </p:nvGrpSpPr>
        <p:grpSpPr>
          <a:xfrm>
            <a:off x="6188595" y="2887174"/>
            <a:ext cx="358999" cy="358099"/>
            <a:chOff x="-53635375" y="3192625"/>
            <a:chExt cx="319025" cy="318225"/>
          </a:xfrm>
        </p:grpSpPr>
        <p:sp>
          <p:nvSpPr>
            <p:cNvPr id="6885" name="Google Shape;6885;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89"/>
          <p:cNvGrpSpPr/>
          <p:nvPr/>
        </p:nvGrpSpPr>
        <p:grpSpPr>
          <a:xfrm>
            <a:off x="6210763" y="3358148"/>
            <a:ext cx="314662" cy="358999"/>
            <a:chOff x="-53615675" y="3584850"/>
            <a:chExt cx="279625" cy="319025"/>
          </a:xfrm>
        </p:grpSpPr>
        <p:sp>
          <p:nvSpPr>
            <p:cNvPr id="6889" name="Google Shape;6889;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89"/>
          <p:cNvGrpSpPr/>
          <p:nvPr/>
        </p:nvGrpSpPr>
        <p:grpSpPr>
          <a:xfrm>
            <a:off x="6188609" y="3821074"/>
            <a:ext cx="358971" cy="357874"/>
            <a:chOff x="-53634575" y="3976500"/>
            <a:chExt cx="319000" cy="318025"/>
          </a:xfrm>
        </p:grpSpPr>
        <p:sp>
          <p:nvSpPr>
            <p:cNvPr id="6893" name="Google Shape;6893;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9"/>
          <p:cNvGrpSpPr/>
          <p:nvPr/>
        </p:nvGrpSpPr>
        <p:grpSpPr>
          <a:xfrm>
            <a:off x="7983413" y="3364028"/>
            <a:ext cx="314662" cy="358436"/>
            <a:chOff x="-52023900" y="3590075"/>
            <a:chExt cx="279625" cy="318525"/>
          </a:xfrm>
        </p:grpSpPr>
        <p:sp>
          <p:nvSpPr>
            <p:cNvPr id="6902" name="Google Shape;6902;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9"/>
          <p:cNvGrpSpPr/>
          <p:nvPr/>
        </p:nvGrpSpPr>
        <p:grpSpPr>
          <a:xfrm>
            <a:off x="5746654" y="1532546"/>
            <a:ext cx="358971" cy="358971"/>
            <a:chOff x="-57173375" y="3198925"/>
            <a:chExt cx="319000" cy="319000"/>
          </a:xfrm>
        </p:grpSpPr>
        <p:sp>
          <p:nvSpPr>
            <p:cNvPr id="6910" name="Google Shape;6910;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9"/>
          <p:cNvGrpSpPr/>
          <p:nvPr/>
        </p:nvGrpSpPr>
        <p:grpSpPr>
          <a:xfrm>
            <a:off x="5747541" y="2009987"/>
            <a:ext cx="357198" cy="314690"/>
            <a:chOff x="-57176525" y="3610050"/>
            <a:chExt cx="317425" cy="279650"/>
          </a:xfrm>
        </p:grpSpPr>
        <p:sp>
          <p:nvSpPr>
            <p:cNvPr id="6915" name="Google Shape;6915;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9"/>
          <p:cNvGrpSpPr/>
          <p:nvPr/>
        </p:nvGrpSpPr>
        <p:grpSpPr>
          <a:xfrm>
            <a:off x="5779179" y="2428542"/>
            <a:ext cx="323524" cy="358774"/>
            <a:chOff x="-57162350" y="3982000"/>
            <a:chExt cx="287500" cy="318825"/>
          </a:xfrm>
        </p:grpSpPr>
        <p:sp>
          <p:nvSpPr>
            <p:cNvPr id="6921" name="Google Shape;6921;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9"/>
          <p:cNvGrpSpPr/>
          <p:nvPr/>
        </p:nvGrpSpPr>
        <p:grpSpPr>
          <a:xfrm>
            <a:off x="7957995" y="1532546"/>
            <a:ext cx="358099" cy="356326"/>
            <a:chOff x="-55202750" y="3198925"/>
            <a:chExt cx="318225" cy="316650"/>
          </a:xfrm>
        </p:grpSpPr>
        <p:sp>
          <p:nvSpPr>
            <p:cNvPr id="6930" name="Google Shape;693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9"/>
          <p:cNvGrpSpPr/>
          <p:nvPr/>
        </p:nvGrpSpPr>
        <p:grpSpPr>
          <a:xfrm>
            <a:off x="7968629" y="1987846"/>
            <a:ext cx="336830" cy="358099"/>
            <a:chOff x="-55194875" y="3590375"/>
            <a:chExt cx="299325" cy="318225"/>
          </a:xfrm>
        </p:grpSpPr>
        <p:sp>
          <p:nvSpPr>
            <p:cNvPr id="6933" name="Google Shape;693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9"/>
          <p:cNvGrpSpPr/>
          <p:nvPr/>
        </p:nvGrpSpPr>
        <p:grpSpPr>
          <a:xfrm>
            <a:off x="7973247" y="2430117"/>
            <a:ext cx="357198" cy="357198"/>
            <a:chOff x="-55203525" y="3983400"/>
            <a:chExt cx="317425" cy="317425"/>
          </a:xfrm>
        </p:grpSpPr>
        <p:sp>
          <p:nvSpPr>
            <p:cNvPr id="6939" name="Google Shape;693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9"/>
          <p:cNvGrpSpPr/>
          <p:nvPr/>
        </p:nvGrpSpPr>
        <p:grpSpPr>
          <a:xfrm>
            <a:off x="6639727" y="2887174"/>
            <a:ext cx="335930" cy="358971"/>
            <a:chOff x="-53232900" y="3192625"/>
            <a:chExt cx="298525" cy="319000"/>
          </a:xfrm>
        </p:grpSpPr>
        <p:sp>
          <p:nvSpPr>
            <p:cNvPr id="6943" name="Google Shape;694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9"/>
          <p:cNvGrpSpPr/>
          <p:nvPr/>
        </p:nvGrpSpPr>
        <p:grpSpPr>
          <a:xfrm>
            <a:off x="6629093" y="3358148"/>
            <a:ext cx="357198" cy="356326"/>
            <a:chOff x="-53242350" y="3584850"/>
            <a:chExt cx="317425" cy="316650"/>
          </a:xfrm>
        </p:grpSpPr>
        <p:sp>
          <p:nvSpPr>
            <p:cNvPr id="6952" name="Google Shape;695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9"/>
          <p:cNvGrpSpPr/>
          <p:nvPr/>
        </p:nvGrpSpPr>
        <p:grpSpPr>
          <a:xfrm>
            <a:off x="6650362" y="3820849"/>
            <a:ext cx="314662" cy="358999"/>
            <a:chOff x="-53224225" y="3976300"/>
            <a:chExt cx="279625" cy="319025"/>
          </a:xfrm>
        </p:grpSpPr>
        <p:sp>
          <p:nvSpPr>
            <p:cNvPr id="6958" name="Google Shape;695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9"/>
          <p:cNvGrpSpPr/>
          <p:nvPr/>
        </p:nvGrpSpPr>
        <p:grpSpPr>
          <a:xfrm>
            <a:off x="7961258" y="3828529"/>
            <a:ext cx="358971" cy="358408"/>
            <a:chOff x="-52043575" y="3983125"/>
            <a:chExt cx="319000" cy="318500"/>
          </a:xfrm>
        </p:grpSpPr>
        <p:sp>
          <p:nvSpPr>
            <p:cNvPr id="6966" name="Google Shape;696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9"/>
          <p:cNvGrpSpPr/>
          <p:nvPr/>
        </p:nvGrpSpPr>
        <p:grpSpPr>
          <a:xfrm>
            <a:off x="6215199" y="1532546"/>
            <a:ext cx="314662" cy="358971"/>
            <a:chOff x="-56766175" y="3198925"/>
            <a:chExt cx="279625" cy="319000"/>
          </a:xfrm>
        </p:grpSpPr>
        <p:sp>
          <p:nvSpPr>
            <p:cNvPr id="6976" name="Google Shape;697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9"/>
          <p:cNvGrpSpPr/>
          <p:nvPr/>
        </p:nvGrpSpPr>
        <p:grpSpPr>
          <a:xfrm>
            <a:off x="6214313" y="1987846"/>
            <a:ext cx="316434" cy="358099"/>
            <a:chOff x="-56766175" y="3590375"/>
            <a:chExt cx="281200" cy="318225"/>
          </a:xfrm>
        </p:grpSpPr>
        <p:sp>
          <p:nvSpPr>
            <p:cNvPr id="6984" name="Google Shape;698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9"/>
          <p:cNvGrpSpPr/>
          <p:nvPr/>
        </p:nvGrpSpPr>
        <p:grpSpPr>
          <a:xfrm>
            <a:off x="6251269" y="2429217"/>
            <a:ext cx="272126" cy="358099"/>
            <a:chOff x="-56747275" y="3982600"/>
            <a:chExt cx="241825" cy="318225"/>
          </a:xfrm>
        </p:grpSpPr>
        <p:sp>
          <p:nvSpPr>
            <p:cNvPr id="6989" name="Google Shape;698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9"/>
          <p:cNvGrpSpPr/>
          <p:nvPr/>
        </p:nvGrpSpPr>
        <p:grpSpPr>
          <a:xfrm>
            <a:off x="4881188" y="2894264"/>
            <a:ext cx="314662" cy="358971"/>
            <a:chOff x="-54793175" y="3198925"/>
            <a:chExt cx="279625" cy="319000"/>
          </a:xfrm>
        </p:grpSpPr>
        <p:sp>
          <p:nvSpPr>
            <p:cNvPr id="6997" name="Google Shape;6997;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9"/>
          <p:cNvGrpSpPr/>
          <p:nvPr/>
        </p:nvGrpSpPr>
        <p:grpSpPr>
          <a:xfrm>
            <a:off x="4859020" y="3371455"/>
            <a:ext cx="358999" cy="342991"/>
            <a:chOff x="-54812875" y="3596675"/>
            <a:chExt cx="319025" cy="304800"/>
          </a:xfrm>
        </p:grpSpPr>
        <p:sp>
          <p:nvSpPr>
            <p:cNvPr id="7005" name="Google Shape;7005;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89"/>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9"/>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89"/>
          <p:cNvGrpSpPr/>
          <p:nvPr/>
        </p:nvGrpSpPr>
        <p:grpSpPr>
          <a:xfrm>
            <a:off x="4881188" y="3827938"/>
            <a:ext cx="314662" cy="358099"/>
            <a:chOff x="-54793175" y="3982600"/>
            <a:chExt cx="279625" cy="318225"/>
          </a:xfrm>
        </p:grpSpPr>
        <p:sp>
          <p:nvSpPr>
            <p:cNvPr id="7015" name="Google Shape;7015;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9"/>
          <p:cNvGrpSpPr/>
          <p:nvPr/>
        </p:nvGrpSpPr>
        <p:grpSpPr>
          <a:xfrm>
            <a:off x="7092647" y="2887174"/>
            <a:ext cx="314662" cy="358099"/>
            <a:chOff x="-52832000" y="3192625"/>
            <a:chExt cx="279625" cy="318225"/>
          </a:xfrm>
        </p:grpSpPr>
        <p:sp>
          <p:nvSpPr>
            <p:cNvPr id="7023" name="Google Shape;7023;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9"/>
          <p:cNvGrpSpPr/>
          <p:nvPr/>
        </p:nvGrpSpPr>
        <p:grpSpPr>
          <a:xfrm>
            <a:off x="7070492" y="3359048"/>
            <a:ext cx="358971" cy="357198"/>
            <a:chOff x="-52851675" y="3585650"/>
            <a:chExt cx="319000" cy="317425"/>
          </a:xfrm>
        </p:grpSpPr>
        <p:sp>
          <p:nvSpPr>
            <p:cNvPr id="7032" name="Google Shape;7032;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9"/>
          <p:cNvGrpSpPr/>
          <p:nvPr/>
        </p:nvGrpSpPr>
        <p:grpSpPr>
          <a:xfrm>
            <a:off x="7092647" y="3820849"/>
            <a:ext cx="314662" cy="358999"/>
            <a:chOff x="-52832000" y="3976300"/>
            <a:chExt cx="279625" cy="319025"/>
          </a:xfrm>
        </p:grpSpPr>
        <p:sp>
          <p:nvSpPr>
            <p:cNvPr id="7039" name="Google Shape;7039;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9"/>
          <p:cNvGrpSpPr/>
          <p:nvPr/>
        </p:nvGrpSpPr>
        <p:grpSpPr>
          <a:xfrm>
            <a:off x="6209853" y="4275497"/>
            <a:ext cx="316434" cy="358099"/>
            <a:chOff x="-51633225" y="3198925"/>
            <a:chExt cx="281200" cy="318225"/>
          </a:xfrm>
        </p:grpSpPr>
        <p:sp>
          <p:nvSpPr>
            <p:cNvPr id="7045" name="Google Shape;7045;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9"/>
          <p:cNvGrpSpPr/>
          <p:nvPr/>
        </p:nvGrpSpPr>
        <p:grpSpPr>
          <a:xfrm>
            <a:off x="6628676" y="1533418"/>
            <a:ext cx="365188" cy="357226"/>
            <a:chOff x="-56396775" y="3199700"/>
            <a:chExt cx="324525" cy="317450"/>
          </a:xfrm>
        </p:grpSpPr>
        <p:sp>
          <p:nvSpPr>
            <p:cNvPr id="7053" name="Google Shape;7053;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9"/>
          <p:cNvGrpSpPr/>
          <p:nvPr/>
        </p:nvGrpSpPr>
        <p:grpSpPr>
          <a:xfrm>
            <a:off x="6631771" y="1999353"/>
            <a:ext cx="358999" cy="335958"/>
            <a:chOff x="-56394425" y="3600600"/>
            <a:chExt cx="319025" cy="298550"/>
          </a:xfrm>
        </p:grpSpPr>
        <p:sp>
          <p:nvSpPr>
            <p:cNvPr id="7060" name="Google Shape;7060;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9"/>
          <p:cNvGrpSpPr/>
          <p:nvPr/>
        </p:nvGrpSpPr>
        <p:grpSpPr>
          <a:xfrm>
            <a:off x="6662538" y="2430117"/>
            <a:ext cx="327068" cy="357198"/>
            <a:chOff x="-56379450" y="3983400"/>
            <a:chExt cx="290650" cy="317425"/>
          </a:xfrm>
        </p:grpSpPr>
        <p:sp>
          <p:nvSpPr>
            <p:cNvPr id="7064" name="Google Shape;7064;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9"/>
          <p:cNvGrpSpPr/>
          <p:nvPr/>
        </p:nvGrpSpPr>
        <p:grpSpPr>
          <a:xfrm>
            <a:off x="5326242" y="2894264"/>
            <a:ext cx="316434" cy="358971"/>
            <a:chOff x="-54401725" y="3198925"/>
            <a:chExt cx="281200" cy="319000"/>
          </a:xfrm>
        </p:grpSpPr>
        <p:sp>
          <p:nvSpPr>
            <p:cNvPr id="7073" name="Google Shape;7073;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9"/>
          <p:cNvGrpSpPr/>
          <p:nvPr/>
        </p:nvGrpSpPr>
        <p:grpSpPr>
          <a:xfrm>
            <a:off x="5327128" y="3364365"/>
            <a:ext cx="314662" cy="358099"/>
            <a:chOff x="-54401725" y="3590375"/>
            <a:chExt cx="279625" cy="318225"/>
          </a:xfrm>
        </p:grpSpPr>
        <p:sp>
          <p:nvSpPr>
            <p:cNvPr id="7085" name="Google Shape;7085;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9"/>
          <p:cNvGrpSpPr/>
          <p:nvPr/>
        </p:nvGrpSpPr>
        <p:grpSpPr>
          <a:xfrm>
            <a:off x="5324920" y="3827938"/>
            <a:ext cx="319079" cy="358099"/>
            <a:chOff x="-54403300" y="3982600"/>
            <a:chExt cx="283550" cy="318225"/>
          </a:xfrm>
        </p:grpSpPr>
        <p:sp>
          <p:nvSpPr>
            <p:cNvPr id="7092" name="Google Shape;7092;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89"/>
          <p:cNvGrpSpPr/>
          <p:nvPr/>
        </p:nvGrpSpPr>
        <p:grpSpPr>
          <a:xfrm>
            <a:off x="7512313" y="2889172"/>
            <a:ext cx="356298" cy="356973"/>
            <a:chOff x="-52458650" y="3194400"/>
            <a:chExt cx="316625" cy="317225"/>
          </a:xfrm>
        </p:grpSpPr>
        <p:sp>
          <p:nvSpPr>
            <p:cNvPr id="7098" name="Google Shape;7098;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9"/>
          <p:cNvGrpSpPr/>
          <p:nvPr/>
        </p:nvGrpSpPr>
        <p:grpSpPr>
          <a:xfrm>
            <a:off x="7521611" y="3358148"/>
            <a:ext cx="337703" cy="357845"/>
            <a:chOff x="-52450000" y="3584850"/>
            <a:chExt cx="300100" cy="318000"/>
          </a:xfrm>
        </p:grpSpPr>
        <p:sp>
          <p:nvSpPr>
            <p:cNvPr id="7107" name="Google Shape;7107;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9"/>
          <p:cNvGrpSpPr/>
          <p:nvPr/>
        </p:nvGrpSpPr>
        <p:grpSpPr>
          <a:xfrm>
            <a:off x="7533131" y="3822621"/>
            <a:ext cx="314662" cy="357226"/>
            <a:chOff x="-52440550" y="3977875"/>
            <a:chExt cx="279625" cy="317450"/>
          </a:xfrm>
        </p:grpSpPr>
        <p:sp>
          <p:nvSpPr>
            <p:cNvPr id="7115" name="Google Shape;7115;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9"/>
          <p:cNvGrpSpPr/>
          <p:nvPr/>
        </p:nvGrpSpPr>
        <p:grpSpPr>
          <a:xfrm>
            <a:off x="6645066" y="4278827"/>
            <a:ext cx="314662" cy="358999"/>
            <a:chOff x="-51623775" y="3584850"/>
            <a:chExt cx="279625" cy="319025"/>
          </a:xfrm>
        </p:grpSpPr>
        <p:sp>
          <p:nvSpPr>
            <p:cNvPr id="7124" name="Google Shape;7124;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p:nvPr/>
        </p:nvSpPr>
        <p:spPr>
          <a:xfrm>
            <a:off x="7167749" y="2058014"/>
            <a:ext cx="393699" cy="369104"/>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315" name="Google Shape;315;p50"/>
          <p:cNvPicPr preferRelativeResize="0"/>
          <p:nvPr/>
        </p:nvPicPr>
        <p:blipFill rotWithShape="1">
          <a:blip r:embed="rId3">
            <a:alphaModFix/>
          </a:blip>
          <a:srcRect t="1919" r="54082" b="11612"/>
          <a:stretch/>
        </p:blipFill>
        <p:spPr>
          <a:xfrm flipH="1">
            <a:off x="0" y="0"/>
            <a:ext cx="1823175" cy="5143500"/>
          </a:xfrm>
          <a:prstGeom prst="rect">
            <a:avLst/>
          </a:prstGeom>
          <a:noFill/>
          <a:ln>
            <a:noFill/>
          </a:ln>
        </p:spPr>
      </p:pic>
      <p:sp>
        <p:nvSpPr>
          <p:cNvPr id="316" name="Google Shape;316;p50"/>
          <p:cNvSpPr txBox="1">
            <a:spLocks noGrp="1"/>
          </p:cNvSpPr>
          <p:nvPr>
            <p:ph type="title" idx="6"/>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 REQUIREMENTS</a:t>
            </a:r>
            <a:endParaRPr dirty="0"/>
          </a:p>
        </p:txBody>
      </p:sp>
      <p:sp>
        <p:nvSpPr>
          <p:cNvPr id="317" name="Google Shape;317;p50"/>
          <p:cNvSpPr txBox="1">
            <a:spLocks noGrp="1"/>
          </p:cNvSpPr>
          <p:nvPr>
            <p:ph type="subTitle" idx="1"/>
          </p:nvPr>
        </p:nvSpPr>
        <p:spPr>
          <a:xfrm>
            <a:off x="6447507" y="3121275"/>
            <a:ext cx="1895700" cy="1004700"/>
          </a:xfrm>
          <a:prstGeom prst="rect">
            <a:avLst/>
          </a:prstGeom>
        </p:spPr>
        <p:txBody>
          <a:bodyPr spcFirstLastPara="1" wrap="square" lIns="91425" tIns="91425" rIns="91425" bIns="91425" anchor="t" anchorCtr="0">
            <a:noAutofit/>
          </a:bodyPr>
          <a:lstStyle/>
          <a:p>
            <a:pPr marL="120650" indent="-6350"/>
            <a:r>
              <a:rPr lang="en-US" sz="1200" dirty="0"/>
              <a:t>Excessively large datasets or time-sensitive applications may require the use of other methods for generating predictions</a:t>
            </a:r>
          </a:p>
        </p:txBody>
      </p:sp>
      <p:sp>
        <p:nvSpPr>
          <p:cNvPr id="318" name="Google Shape;318;p50"/>
          <p:cNvSpPr txBox="1">
            <a:spLocks noGrp="1"/>
          </p:cNvSpPr>
          <p:nvPr>
            <p:ph type="title"/>
          </p:nvPr>
        </p:nvSpPr>
        <p:spPr>
          <a:xfrm>
            <a:off x="6385839" y="2535975"/>
            <a:ext cx="19575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sz="2300" dirty="0"/>
              <a:t>Performance</a:t>
            </a:r>
            <a:endParaRPr sz="2300" dirty="0">
              <a:solidFill>
                <a:schemeClr val="dk2"/>
              </a:solidFill>
            </a:endParaRPr>
          </a:p>
        </p:txBody>
      </p:sp>
      <p:sp>
        <p:nvSpPr>
          <p:cNvPr id="319" name="Google Shape;319;p50"/>
          <p:cNvSpPr txBox="1">
            <a:spLocks noGrp="1"/>
          </p:cNvSpPr>
          <p:nvPr>
            <p:ph type="subTitle" idx="2"/>
          </p:nvPr>
        </p:nvSpPr>
        <p:spPr>
          <a:xfrm>
            <a:off x="2100718" y="3121275"/>
            <a:ext cx="1895700" cy="1004700"/>
          </a:xfrm>
          <a:prstGeom prst="rect">
            <a:avLst/>
          </a:prstGeom>
        </p:spPr>
        <p:txBody>
          <a:bodyPr spcFirstLastPara="1" wrap="square" lIns="91425" tIns="91425" rIns="91425" bIns="91425" anchor="t" anchorCtr="0">
            <a:noAutofit/>
          </a:bodyPr>
          <a:lstStyle/>
          <a:p>
            <a:pPr marL="120650" indent="-6350"/>
            <a:r>
              <a:rPr lang="en-US" sz="1200" dirty="0"/>
              <a:t>Any dataset appropriate for use with a classification or regression method can be used with Random Forest</a:t>
            </a:r>
          </a:p>
        </p:txBody>
      </p:sp>
      <p:sp>
        <p:nvSpPr>
          <p:cNvPr id="320" name="Google Shape;320;p50"/>
          <p:cNvSpPr txBox="1">
            <a:spLocks noGrp="1"/>
          </p:cNvSpPr>
          <p:nvPr>
            <p:ph type="title" idx="3"/>
          </p:nvPr>
        </p:nvSpPr>
        <p:spPr>
          <a:xfrm>
            <a:off x="2039049" y="2535975"/>
            <a:ext cx="19575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sz="2300" dirty="0"/>
              <a:t>Dataset</a:t>
            </a:r>
            <a:endParaRPr sz="2300" dirty="0"/>
          </a:p>
        </p:txBody>
      </p:sp>
      <p:sp>
        <p:nvSpPr>
          <p:cNvPr id="321" name="Google Shape;321;p50"/>
          <p:cNvSpPr txBox="1">
            <a:spLocks noGrp="1"/>
          </p:cNvSpPr>
          <p:nvPr>
            <p:ph type="subTitle" idx="4"/>
          </p:nvPr>
        </p:nvSpPr>
        <p:spPr>
          <a:xfrm>
            <a:off x="4274102" y="3121275"/>
            <a:ext cx="1895700" cy="1004700"/>
          </a:xfrm>
          <a:prstGeom prst="rect">
            <a:avLst/>
          </a:prstGeom>
        </p:spPr>
        <p:txBody>
          <a:bodyPr spcFirstLastPara="1" wrap="square" lIns="91425" tIns="91425" rIns="91425" bIns="91425" anchor="t" anchorCtr="0">
            <a:noAutofit/>
          </a:bodyPr>
          <a:lstStyle/>
          <a:p>
            <a:pPr marL="0" lvl="0" indent="0"/>
            <a:r>
              <a:rPr lang="en-US" sz="1200" dirty="0"/>
              <a:t>Random Forest may not be the best method for a given application</a:t>
            </a:r>
            <a:endParaRPr sz="1200" dirty="0"/>
          </a:p>
        </p:txBody>
      </p:sp>
      <p:sp>
        <p:nvSpPr>
          <p:cNvPr id="322" name="Google Shape;322;p50"/>
          <p:cNvSpPr txBox="1">
            <a:spLocks noGrp="1"/>
          </p:cNvSpPr>
          <p:nvPr>
            <p:ph type="title" idx="5"/>
          </p:nvPr>
        </p:nvSpPr>
        <p:spPr>
          <a:xfrm>
            <a:off x="4212434" y="2535975"/>
            <a:ext cx="1957500"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dirty="0"/>
              <a:t>Applications</a:t>
            </a:r>
            <a:endParaRPr sz="2300" dirty="0"/>
          </a:p>
        </p:txBody>
      </p:sp>
      <p:sp>
        <p:nvSpPr>
          <p:cNvPr id="323" name="Google Shape;323;p50"/>
          <p:cNvSpPr/>
          <p:nvPr/>
        </p:nvSpPr>
        <p:spPr>
          <a:xfrm>
            <a:off x="187926" y="-1773175"/>
            <a:ext cx="3453852" cy="2313180"/>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50"/>
          <p:cNvGrpSpPr/>
          <p:nvPr/>
        </p:nvGrpSpPr>
        <p:grpSpPr>
          <a:xfrm>
            <a:off x="2833890" y="2058261"/>
            <a:ext cx="367261" cy="367261"/>
            <a:chOff x="-65145700" y="3727425"/>
            <a:chExt cx="317425" cy="317425"/>
          </a:xfrm>
        </p:grpSpPr>
        <p:sp>
          <p:nvSpPr>
            <p:cNvPr id="325" name="Google Shape;325;p5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0"/>
          <p:cNvSpPr/>
          <p:nvPr/>
        </p:nvSpPr>
        <p:spPr>
          <a:xfrm>
            <a:off x="5009251" y="205733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9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9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90"/>
          <p:cNvGrpSpPr/>
          <p:nvPr/>
        </p:nvGrpSpPr>
        <p:grpSpPr>
          <a:xfrm>
            <a:off x="885675" y="1539249"/>
            <a:ext cx="276003" cy="357300"/>
            <a:chOff x="-50469125" y="3183175"/>
            <a:chExt cx="233150" cy="301825"/>
          </a:xfrm>
        </p:grpSpPr>
        <p:sp>
          <p:nvSpPr>
            <p:cNvPr id="7140" name="Google Shape;7140;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90"/>
          <p:cNvGrpSpPr/>
          <p:nvPr/>
        </p:nvGrpSpPr>
        <p:grpSpPr>
          <a:xfrm>
            <a:off x="845574" y="1974651"/>
            <a:ext cx="356205" cy="355288"/>
            <a:chOff x="-50504575" y="3550975"/>
            <a:chExt cx="300900" cy="300125"/>
          </a:xfrm>
        </p:grpSpPr>
        <p:sp>
          <p:nvSpPr>
            <p:cNvPr id="7144" name="Google Shape;7144;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90"/>
          <p:cNvGrpSpPr/>
          <p:nvPr/>
        </p:nvGrpSpPr>
        <p:grpSpPr>
          <a:xfrm>
            <a:off x="845574" y="2412893"/>
            <a:ext cx="356205" cy="354341"/>
            <a:chOff x="-50503000" y="3921175"/>
            <a:chExt cx="300900" cy="299325"/>
          </a:xfrm>
        </p:grpSpPr>
        <p:sp>
          <p:nvSpPr>
            <p:cNvPr id="7149" name="Google Shape;7149;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90"/>
          <p:cNvGrpSpPr/>
          <p:nvPr/>
        </p:nvGrpSpPr>
        <p:grpSpPr>
          <a:xfrm>
            <a:off x="3049627" y="1558811"/>
            <a:ext cx="355258" cy="356205"/>
            <a:chOff x="-48630025" y="3199700"/>
            <a:chExt cx="300100" cy="300900"/>
          </a:xfrm>
        </p:grpSpPr>
        <p:sp>
          <p:nvSpPr>
            <p:cNvPr id="7155" name="Google Shape;7155;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90"/>
          <p:cNvGrpSpPr/>
          <p:nvPr/>
        </p:nvGrpSpPr>
        <p:grpSpPr>
          <a:xfrm>
            <a:off x="3049627" y="1996107"/>
            <a:ext cx="355258" cy="355258"/>
            <a:chOff x="-48630025" y="3569100"/>
            <a:chExt cx="300100" cy="300100"/>
          </a:xfrm>
        </p:grpSpPr>
        <p:sp>
          <p:nvSpPr>
            <p:cNvPr id="7159" name="Google Shape;7159;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90"/>
          <p:cNvGrpSpPr/>
          <p:nvPr/>
        </p:nvGrpSpPr>
        <p:grpSpPr>
          <a:xfrm>
            <a:off x="3050101" y="2433403"/>
            <a:ext cx="354311" cy="353394"/>
            <a:chOff x="-48629225" y="3938500"/>
            <a:chExt cx="299300" cy="298525"/>
          </a:xfrm>
        </p:grpSpPr>
        <p:sp>
          <p:nvSpPr>
            <p:cNvPr id="7170" name="Google Shape;7170;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90"/>
          <p:cNvGrpSpPr/>
          <p:nvPr/>
        </p:nvGrpSpPr>
        <p:grpSpPr>
          <a:xfrm>
            <a:off x="1785504" y="2904744"/>
            <a:ext cx="311458" cy="354341"/>
            <a:chOff x="-46762575" y="3200500"/>
            <a:chExt cx="263100" cy="299325"/>
          </a:xfrm>
        </p:grpSpPr>
        <p:sp>
          <p:nvSpPr>
            <p:cNvPr id="7175" name="Google Shape;7175;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90"/>
          <p:cNvGrpSpPr/>
          <p:nvPr/>
        </p:nvGrpSpPr>
        <p:grpSpPr>
          <a:xfrm>
            <a:off x="1763589" y="3363466"/>
            <a:ext cx="355288" cy="312375"/>
            <a:chOff x="-46779900" y="3588000"/>
            <a:chExt cx="300125" cy="263875"/>
          </a:xfrm>
        </p:grpSpPr>
        <p:sp>
          <p:nvSpPr>
            <p:cNvPr id="7181" name="Google Shape;7181;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90"/>
          <p:cNvGrpSpPr/>
          <p:nvPr/>
        </p:nvGrpSpPr>
        <p:grpSpPr>
          <a:xfrm>
            <a:off x="1764062" y="3778388"/>
            <a:ext cx="354341" cy="353394"/>
            <a:chOff x="-46779100" y="3938500"/>
            <a:chExt cx="299325" cy="298525"/>
          </a:xfrm>
        </p:grpSpPr>
        <p:sp>
          <p:nvSpPr>
            <p:cNvPr id="7186" name="Google Shape;7186;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90"/>
          <p:cNvGrpSpPr/>
          <p:nvPr/>
        </p:nvGrpSpPr>
        <p:grpSpPr>
          <a:xfrm>
            <a:off x="3971800" y="2911255"/>
            <a:ext cx="355258" cy="355288"/>
            <a:chOff x="-44924250" y="3206000"/>
            <a:chExt cx="300100" cy="300125"/>
          </a:xfrm>
        </p:grpSpPr>
        <p:sp>
          <p:nvSpPr>
            <p:cNvPr id="7189" name="Google Shape;7189;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90"/>
          <p:cNvGrpSpPr/>
          <p:nvPr/>
        </p:nvGrpSpPr>
        <p:grpSpPr>
          <a:xfrm>
            <a:off x="1286286" y="1539249"/>
            <a:ext cx="355258" cy="355258"/>
            <a:chOff x="-50134375" y="3183175"/>
            <a:chExt cx="300100" cy="300100"/>
          </a:xfrm>
        </p:grpSpPr>
        <p:sp>
          <p:nvSpPr>
            <p:cNvPr id="7195" name="Google Shape;7195;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90"/>
          <p:cNvGrpSpPr/>
          <p:nvPr/>
        </p:nvGrpSpPr>
        <p:grpSpPr>
          <a:xfrm>
            <a:off x="1286286" y="1974651"/>
            <a:ext cx="355258" cy="355288"/>
            <a:chOff x="-50134375" y="3550975"/>
            <a:chExt cx="300100" cy="300125"/>
          </a:xfrm>
        </p:grpSpPr>
        <p:sp>
          <p:nvSpPr>
            <p:cNvPr id="7206" name="Google Shape;7206;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90"/>
          <p:cNvGrpSpPr/>
          <p:nvPr/>
        </p:nvGrpSpPr>
        <p:grpSpPr>
          <a:xfrm>
            <a:off x="1286286" y="2412183"/>
            <a:ext cx="355258" cy="355051"/>
            <a:chOff x="-50134375" y="3920575"/>
            <a:chExt cx="300100" cy="299925"/>
          </a:xfrm>
        </p:grpSpPr>
        <p:sp>
          <p:nvSpPr>
            <p:cNvPr id="7209" name="Google Shape;7209;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90"/>
          <p:cNvGrpSpPr/>
          <p:nvPr/>
        </p:nvGrpSpPr>
        <p:grpSpPr>
          <a:xfrm>
            <a:off x="3497010" y="1559758"/>
            <a:ext cx="357123" cy="355258"/>
            <a:chOff x="-48262200" y="3200500"/>
            <a:chExt cx="301675" cy="300100"/>
          </a:xfrm>
        </p:grpSpPr>
        <p:sp>
          <p:nvSpPr>
            <p:cNvPr id="7213" name="Google Shape;7213;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0"/>
          <p:cNvGrpSpPr/>
          <p:nvPr/>
        </p:nvGrpSpPr>
        <p:grpSpPr>
          <a:xfrm>
            <a:off x="3526383" y="1996847"/>
            <a:ext cx="298377" cy="354519"/>
            <a:chOff x="-48233050" y="3569725"/>
            <a:chExt cx="252050" cy="299475"/>
          </a:xfrm>
        </p:grpSpPr>
        <p:sp>
          <p:nvSpPr>
            <p:cNvPr id="7223" name="Google Shape;7223;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90"/>
          <p:cNvGrpSpPr/>
          <p:nvPr/>
        </p:nvGrpSpPr>
        <p:grpSpPr>
          <a:xfrm>
            <a:off x="3550148" y="2430591"/>
            <a:ext cx="250847" cy="358070"/>
            <a:chOff x="-48216525" y="3936125"/>
            <a:chExt cx="211900" cy="302475"/>
          </a:xfrm>
        </p:grpSpPr>
        <p:sp>
          <p:nvSpPr>
            <p:cNvPr id="7227" name="Google Shape;7227;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90"/>
          <p:cNvGrpSpPr/>
          <p:nvPr/>
        </p:nvGrpSpPr>
        <p:grpSpPr>
          <a:xfrm>
            <a:off x="2205866" y="2905661"/>
            <a:ext cx="355258" cy="355288"/>
            <a:chOff x="-46410500" y="3201275"/>
            <a:chExt cx="300100" cy="300125"/>
          </a:xfrm>
        </p:grpSpPr>
        <p:sp>
          <p:nvSpPr>
            <p:cNvPr id="7232" name="Google Shape;7232;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90"/>
          <p:cNvGrpSpPr/>
          <p:nvPr/>
        </p:nvGrpSpPr>
        <p:grpSpPr>
          <a:xfrm>
            <a:off x="2205866" y="3341092"/>
            <a:ext cx="355258" cy="356205"/>
            <a:chOff x="-46409700" y="3569100"/>
            <a:chExt cx="300100" cy="300900"/>
          </a:xfrm>
        </p:grpSpPr>
        <p:sp>
          <p:nvSpPr>
            <p:cNvPr id="7238" name="Google Shape;7238;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90"/>
          <p:cNvGrpSpPr/>
          <p:nvPr/>
        </p:nvGrpSpPr>
        <p:grpSpPr>
          <a:xfrm>
            <a:off x="2193747" y="3776524"/>
            <a:ext cx="379497" cy="358070"/>
            <a:chOff x="-46422300" y="3936925"/>
            <a:chExt cx="320575" cy="302475"/>
          </a:xfrm>
        </p:grpSpPr>
        <p:sp>
          <p:nvSpPr>
            <p:cNvPr id="7244" name="Google Shape;7244;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90"/>
          <p:cNvGrpSpPr/>
          <p:nvPr/>
        </p:nvGrpSpPr>
        <p:grpSpPr>
          <a:xfrm>
            <a:off x="3971326" y="3330852"/>
            <a:ext cx="356205" cy="355258"/>
            <a:chOff x="-44914800" y="3560450"/>
            <a:chExt cx="300900" cy="300100"/>
          </a:xfrm>
        </p:grpSpPr>
        <p:sp>
          <p:nvSpPr>
            <p:cNvPr id="7247" name="Google Shape;7247;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90"/>
          <p:cNvGrpSpPr/>
          <p:nvPr/>
        </p:nvGrpSpPr>
        <p:grpSpPr>
          <a:xfrm>
            <a:off x="1726378" y="1539486"/>
            <a:ext cx="354311" cy="354104"/>
            <a:chOff x="-49764975" y="3183375"/>
            <a:chExt cx="299300" cy="299125"/>
          </a:xfrm>
        </p:grpSpPr>
        <p:sp>
          <p:nvSpPr>
            <p:cNvPr id="7253" name="Google Shape;7253;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90"/>
          <p:cNvGrpSpPr/>
          <p:nvPr/>
        </p:nvGrpSpPr>
        <p:grpSpPr>
          <a:xfrm>
            <a:off x="1726378" y="1974947"/>
            <a:ext cx="354311" cy="355909"/>
            <a:chOff x="-49764975" y="3551225"/>
            <a:chExt cx="299300" cy="300650"/>
          </a:xfrm>
        </p:grpSpPr>
        <p:sp>
          <p:nvSpPr>
            <p:cNvPr id="7263" name="Google Shape;7263;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90"/>
          <p:cNvGrpSpPr/>
          <p:nvPr/>
        </p:nvGrpSpPr>
        <p:grpSpPr>
          <a:xfrm>
            <a:off x="1724040" y="2411710"/>
            <a:ext cx="358987" cy="355525"/>
            <a:chOff x="-49766550" y="3920175"/>
            <a:chExt cx="303250" cy="300325"/>
          </a:xfrm>
        </p:grpSpPr>
        <p:sp>
          <p:nvSpPr>
            <p:cNvPr id="7275" name="Google Shape;7275;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90"/>
          <p:cNvGrpSpPr/>
          <p:nvPr/>
        </p:nvGrpSpPr>
        <p:grpSpPr>
          <a:xfrm>
            <a:off x="3939571" y="1559758"/>
            <a:ext cx="357123" cy="354341"/>
            <a:chOff x="-47892800" y="3200500"/>
            <a:chExt cx="301675" cy="299325"/>
          </a:xfrm>
        </p:grpSpPr>
        <p:sp>
          <p:nvSpPr>
            <p:cNvPr id="7280" name="Google Shape;7280;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90"/>
          <p:cNvGrpSpPr/>
          <p:nvPr/>
        </p:nvGrpSpPr>
        <p:grpSpPr>
          <a:xfrm>
            <a:off x="4003437" y="1996107"/>
            <a:ext cx="229391" cy="355258"/>
            <a:chOff x="-47839250" y="3569100"/>
            <a:chExt cx="193775" cy="300100"/>
          </a:xfrm>
        </p:grpSpPr>
        <p:sp>
          <p:nvSpPr>
            <p:cNvPr id="7287" name="Google Shape;7287;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90"/>
          <p:cNvGrpSpPr/>
          <p:nvPr/>
        </p:nvGrpSpPr>
        <p:grpSpPr>
          <a:xfrm>
            <a:off x="3940503" y="2432456"/>
            <a:ext cx="355258" cy="356205"/>
            <a:chOff x="-47892800" y="3937700"/>
            <a:chExt cx="300100" cy="300900"/>
          </a:xfrm>
        </p:grpSpPr>
        <p:sp>
          <p:nvSpPr>
            <p:cNvPr id="7294" name="Google Shape;7294;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90"/>
          <p:cNvGrpSpPr/>
          <p:nvPr/>
        </p:nvGrpSpPr>
        <p:grpSpPr>
          <a:xfrm>
            <a:off x="2645798" y="2926170"/>
            <a:ext cx="355258" cy="311458"/>
            <a:chOff x="-46042675" y="3218600"/>
            <a:chExt cx="300100" cy="263100"/>
          </a:xfrm>
        </p:grpSpPr>
        <p:sp>
          <p:nvSpPr>
            <p:cNvPr id="7303" name="Google Shape;7303;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0"/>
          <p:cNvGrpSpPr/>
          <p:nvPr/>
        </p:nvGrpSpPr>
        <p:grpSpPr>
          <a:xfrm>
            <a:off x="2645798" y="3340619"/>
            <a:ext cx="355258" cy="323118"/>
            <a:chOff x="-46042675" y="3568700"/>
            <a:chExt cx="300100" cy="272950"/>
          </a:xfrm>
        </p:grpSpPr>
        <p:sp>
          <p:nvSpPr>
            <p:cNvPr id="7310" name="Google Shape;7310;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90"/>
          <p:cNvGrpSpPr/>
          <p:nvPr/>
        </p:nvGrpSpPr>
        <p:grpSpPr>
          <a:xfrm>
            <a:off x="2687749" y="3777589"/>
            <a:ext cx="271357" cy="356057"/>
            <a:chOff x="-46007225" y="3937825"/>
            <a:chExt cx="229225" cy="300775"/>
          </a:xfrm>
        </p:grpSpPr>
        <p:sp>
          <p:nvSpPr>
            <p:cNvPr id="7315" name="Google Shape;7315;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90"/>
          <p:cNvGrpSpPr/>
          <p:nvPr/>
        </p:nvGrpSpPr>
        <p:grpSpPr>
          <a:xfrm>
            <a:off x="3993241" y="3767675"/>
            <a:ext cx="312375" cy="357596"/>
            <a:chOff x="-44895900" y="3929450"/>
            <a:chExt cx="263875" cy="302075"/>
          </a:xfrm>
        </p:grpSpPr>
        <p:sp>
          <p:nvSpPr>
            <p:cNvPr id="7326" name="Google Shape;7326;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0"/>
          <p:cNvGrpSpPr/>
          <p:nvPr/>
        </p:nvGrpSpPr>
        <p:grpSpPr>
          <a:xfrm>
            <a:off x="2167060" y="1550436"/>
            <a:ext cx="356205" cy="332885"/>
            <a:chOff x="-49397175" y="3192625"/>
            <a:chExt cx="300900" cy="281200"/>
          </a:xfrm>
        </p:grpSpPr>
        <p:sp>
          <p:nvSpPr>
            <p:cNvPr id="7333" name="Google Shape;7333;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0"/>
          <p:cNvGrpSpPr/>
          <p:nvPr/>
        </p:nvGrpSpPr>
        <p:grpSpPr>
          <a:xfrm>
            <a:off x="2193163" y="1974651"/>
            <a:ext cx="304000" cy="356205"/>
            <a:chOff x="-49375900" y="3550975"/>
            <a:chExt cx="256800" cy="300900"/>
          </a:xfrm>
        </p:grpSpPr>
        <p:sp>
          <p:nvSpPr>
            <p:cNvPr id="7341" name="Google Shape;7341;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90"/>
          <p:cNvGrpSpPr/>
          <p:nvPr/>
        </p:nvGrpSpPr>
        <p:grpSpPr>
          <a:xfrm>
            <a:off x="2188516" y="2411946"/>
            <a:ext cx="313293" cy="356205"/>
            <a:chOff x="-49378250" y="3920375"/>
            <a:chExt cx="264650" cy="300900"/>
          </a:xfrm>
        </p:grpSpPr>
        <p:sp>
          <p:nvSpPr>
            <p:cNvPr id="7353" name="Google Shape;7353;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0"/>
          <p:cNvGrpSpPr/>
          <p:nvPr/>
        </p:nvGrpSpPr>
        <p:grpSpPr>
          <a:xfrm>
            <a:off x="907504" y="2904744"/>
            <a:ext cx="312375" cy="357123"/>
            <a:chOff x="-47505300" y="3200500"/>
            <a:chExt cx="263875" cy="301675"/>
          </a:xfrm>
        </p:grpSpPr>
        <p:sp>
          <p:nvSpPr>
            <p:cNvPr id="7361" name="Google Shape;7361;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90"/>
          <p:cNvGrpSpPr/>
          <p:nvPr/>
        </p:nvGrpSpPr>
        <p:grpSpPr>
          <a:xfrm>
            <a:off x="885604" y="3341092"/>
            <a:ext cx="356176" cy="355051"/>
            <a:chOff x="-47524975" y="3569100"/>
            <a:chExt cx="300875" cy="299925"/>
          </a:xfrm>
        </p:grpSpPr>
        <p:sp>
          <p:nvSpPr>
            <p:cNvPr id="7375" name="Google Shape;7375;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90"/>
          <p:cNvGrpSpPr/>
          <p:nvPr/>
        </p:nvGrpSpPr>
        <p:grpSpPr>
          <a:xfrm>
            <a:off x="886062" y="3820354"/>
            <a:ext cx="355258" cy="270410"/>
            <a:chOff x="-47523400" y="3973950"/>
            <a:chExt cx="300100" cy="228425"/>
          </a:xfrm>
        </p:grpSpPr>
        <p:sp>
          <p:nvSpPr>
            <p:cNvPr id="7381" name="Google Shape;7381;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0"/>
          <p:cNvGrpSpPr/>
          <p:nvPr/>
        </p:nvGrpSpPr>
        <p:grpSpPr>
          <a:xfrm>
            <a:off x="3091183" y="2903353"/>
            <a:ext cx="354341" cy="357596"/>
            <a:chOff x="-45673275" y="3199325"/>
            <a:chExt cx="299325" cy="302075"/>
          </a:xfrm>
        </p:grpSpPr>
        <p:sp>
          <p:nvSpPr>
            <p:cNvPr id="7387" name="Google Shape;7387;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90"/>
          <p:cNvGrpSpPr/>
          <p:nvPr/>
        </p:nvGrpSpPr>
        <p:grpSpPr>
          <a:xfrm>
            <a:off x="3090251" y="3361602"/>
            <a:ext cx="356205" cy="314240"/>
            <a:chOff x="-45674075" y="3586425"/>
            <a:chExt cx="300900" cy="265450"/>
          </a:xfrm>
        </p:grpSpPr>
        <p:sp>
          <p:nvSpPr>
            <p:cNvPr id="7391" name="Google Shape;7391;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90"/>
          <p:cNvGrpSpPr/>
          <p:nvPr/>
        </p:nvGrpSpPr>
        <p:grpSpPr>
          <a:xfrm>
            <a:off x="3091183" y="3777441"/>
            <a:ext cx="354341" cy="356205"/>
            <a:chOff x="-45673275" y="3937700"/>
            <a:chExt cx="299325" cy="300900"/>
          </a:xfrm>
        </p:grpSpPr>
        <p:sp>
          <p:nvSpPr>
            <p:cNvPr id="7394" name="Google Shape;7394;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0"/>
          <p:cNvGrpSpPr/>
          <p:nvPr/>
        </p:nvGrpSpPr>
        <p:grpSpPr>
          <a:xfrm>
            <a:off x="2205349" y="4270225"/>
            <a:ext cx="356205" cy="356205"/>
            <a:chOff x="-44512325" y="3176075"/>
            <a:chExt cx="300900" cy="300900"/>
          </a:xfrm>
        </p:grpSpPr>
        <p:sp>
          <p:nvSpPr>
            <p:cNvPr id="7401" name="Google Shape;7401;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0"/>
          <p:cNvGrpSpPr/>
          <p:nvPr/>
        </p:nvGrpSpPr>
        <p:grpSpPr>
          <a:xfrm>
            <a:off x="2608689" y="1539249"/>
            <a:ext cx="354341" cy="354341"/>
            <a:chOff x="-49027775" y="3183175"/>
            <a:chExt cx="299325" cy="299325"/>
          </a:xfrm>
        </p:grpSpPr>
        <p:sp>
          <p:nvSpPr>
            <p:cNvPr id="7405" name="Google Shape;7405;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90"/>
          <p:cNvGrpSpPr/>
          <p:nvPr/>
        </p:nvGrpSpPr>
        <p:grpSpPr>
          <a:xfrm>
            <a:off x="2608230" y="1974651"/>
            <a:ext cx="355258" cy="357152"/>
            <a:chOff x="-49027775" y="3550975"/>
            <a:chExt cx="300100" cy="301700"/>
          </a:xfrm>
        </p:grpSpPr>
        <p:sp>
          <p:nvSpPr>
            <p:cNvPr id="7410" name="Google Shape;7410;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0"/>
          <p:cNvGrpSpPr/>
          <p:nvPr/>
        </p:nvGrpSpPr>
        <p:grpSpPr>
          <a:xfrm>
            <a:off x="2606306" y="2411710"/>
            <a:ext cx="359106" cy="355525"/>
            <a:chOff x="-49031025" y="3920175"/>
            <a:chExt cx="303350" cy="300325"/>
          </a:xfrm>
        </p:grpSpPr>
        <p:sp>
          <p:nvSpPr>
            <p:cNvPr id="7421" name="Google Shape;7421;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90"/>
          <p:cNvGrpSpPr/>
          <p:nvPr/>
        </p:nvGrpSpPr>
        <p:grpSpPr>
          <a:xfrm>
            <a:off x="1322411" y="2904744"/>
            <a:ext cx="356176" cy="354341"/>
            <a:chOff x="-47155575" y="3200500"/>
            <a:chExt cx="300875" cy="299325"/>
          </a:xfrm>
        </p:grpSpPr>
        <p:sp>
          <p:nvSpPr>
            <p:cNvPr id="7428" name="Google Shape;7428;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0"/>
          <p:cNvGrpSpPr/>
          <p:nvPr/>
        </p:nvGrpSpPr>
        <p:grpSpPr>
          <a:xfrm>
            <a:off x="1322870" y="3341092"/>
            <a:ext cx="355258" cy="355258"/>
            <a:chOff x="-47154800" y="3569100"/>
            <a:chExt cx="300100" cy="300100"/>
          </a:xfrm>
        </p:grpSpPr>
        <p:sp>
          <p:nvSpPr>
            <p:cNvPr id="7435" name="Google Shape;7435;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90"/>
          <p:cNvGrpSpPr/>
          <p:nvPr/>
        </p:nvGrpSpPr>
        <p:grpSpPr>
          <a:xfrm>
            <a:off x="1323343" y="3779305"/>
            <a:ext cx="354311" cy="353423"/>
            <a:chOff x="-47154000" y="3939275"/>
            <a:chExt cx="299300" cy="298550"/>
          </a:xfrm>
        </p:grpSpPr>
        <p:sp>
          <p:nvSpPr>
            <p:cNvPr id="7442" name="Google Shape;7442;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90"/>
          <p:cNvGrpSpPr/>
          <p:nvPr/>
        </p:nvGrpSpPr>
        <p:grpSpPr>
          <a:xfrm>
            <a:off x="3548633" y="2904744"/>
            <a:ext cx="312375" cy="354341"/>
            <a:chOff x="-45286550" y="3200500"/>
            <a:chExt cx="263875" cy="299325"/>
          </a:xfrm>
        </p:grpSpPr>
        <p:sp>
          <p:nvSpPr>
            <p:cNvPr id="7447" name="Google Shape;7447;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0"/>
          <p:cNvGrpSpPr/>
          <p:nvPr/>
        </p:nvGrpSpPr>
        <p:grpSpPr>
          <a:xfrm>
            <a:off x="3548633" y="3342039"/>
            <a:ext cx="312375" cy="354311"/>
            <a:chOff x="-45286550" y="3569900"/>
            <a:chExt cx="263875" cy="299300"/>
          </a:xfrm>
        </p:grpSpPr>
        <p:sp>
          <p:nvSpPr>
            <p:cNvPr id="7451" name="Google Shape;7451;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90"/>
          <p:cNvGrpSpPr/>
          <p:nvPr/>
        </p:nvGrpSpPr>
        <p:grpSpPr>
          <a:xfrm>
            <a:off x="3559820" y="3778388"/>
            <a:ext cx="290001" cy="355258"/>
            <a:chOff x="-45277900" y="3938500"/>
            <a:chExt cx="244975" cy="300100"/>
          </a:xfrm>
        </p:grpSpPr>
        <p:sp>
          <p:nvSpPr>
            <p:cNvPr id="7458" name="Google Shape;7458;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0"/>
          <p:cNvGrpSpPr/>
          <p:nvPr/>
        </p:nvGrpSpPr>
        <p:grpSpPr>
          <a:xfrm>
            <a:off x="2645769" y="4247490"/>
            <a:ext cx="355258" cy="355258"/>
            <a:chOff x="-44502875" y="3576975"/>
            <a:chExt cx="300100" cy="300100"/>
          </a:xfrm>
        </p:grpSpPr>
        <p:sp>
          <p:nvSpPr>
            <p:cNvPr id="7463" name="Google Shape;7463;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0"/>
          <p:cNvGrpSpPr/>
          <p:nvPr/>
        </p:nvGrpSpPr>
        <p:grpSpPr>
          <a:xfrm>
            <a:off x="4858968" y="1532275"/>
            <a:ext cx="356221" cy="354973"/>
            <a:chOff x="-13947000" y="3212800"/>
            <a:chExt cx="353675" cy="352400"/>
          </a:xfrm>
        </p:grpSpPr>
        <p:sp>
          <p:nvSpPr>
            <p:cNvPr id="7467" name="Google Shape;7467;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90"/>
          <p:cNvGrpSpPr/>
          <p:nvPr/>
        </p:nvGrpSpPr>
        <p:grpSpPr>
          <a:xfrm>
            <a:off x="4858981" y="1973145"/>
            <a:ext cx="356196" cy="354670"/>
            <a:chOff x="-13946200" y="3647075"/>
            <a:chExt cx="353650" cy="352100"/>
          </a:xfrm>
        </p:grpSpPr>
        <p:sp>
          <p:nvSpPr>
            <p:cNvPr id="7470" name="Google Shape;7470;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90"/>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90"/>
          <p:cNvGrpSpPr/>
          <p:nvPr/>
        </p:nvGrpSpPr>
        <p:grpSpPr>
          <a:xfrm>
            <a:off x="6642374" y="1532628"/>
            <a:ext cx="357002" cy="354267"/>
            <a:chOff x="-12163025" y="3214275"/>
            <a:chExt cx="354450" cy="351700"/>
          </a:xfrm>
        </p:grpSpPr>
        <p:sp>
          <p:nvSpPr>
            <p:cNvPr id="7478" name="Google Shape;7478;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90"/>
          <p:cNvGrpSpPr/>
          <p:nvPr/>
        </p:nvGrpSpPr>
        <p:grpSpPr>
          <a:xfrm>
            <a:off x="6643154" y="1972365"/>
            <a:ext cx="355441" cy="356232"/>
            <a:chOff x="-12160675" y="3647875"/>
            <a:chExt cx="352900" cy="353650"/>
          </a:xfrm>
        </p:grpSpPr>
        <p:sp>
          <p:nvSpPr>
            <p:cNvPr id="7482" name="Google Shape;7482;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90"/>
          <p:cNvGrpSpPr/>
          <p:nvPr/>
        </p:nvGrpSpPr>
        <p:grpSpPr>
          <a:xfrm>
            <a:off x="6653870" y="2416821"/>
            <a:ext cx="354635" cy="356232"/>
            <a:chOff x="-12160675" y="4081850"/>
            <a:chExt cx="352100" cy="353650"/>
          </a:xfrm>
        </p:grpSpPr>
        <p:sp>
          <p:nvSpPr>
            <p:cNvPr id="7490" name="Google Shape;7490;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90"/>
          <p:cNvGrpSpPr/>
          <p:nvPr/>
        </p:nvGrpSpPr>
        <p:grpSpPr>
          <a:xfrm>
            <a:off x="4858836" y="2891264"/>
            <a:ext cx="355416" cy="355652"/>
            <a:chOff x="-10391650" y="3180600"/>
            <a:chExt cx="352875" cy="353075"/>
          </a:xfrm>
        </p:grpSpPr>
        <p:sp>
          <p:nvSpPr>
            <p:cNvPr id="7497" name="Google Shape;7497;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90"/>
          <p:cNvGrpSpPr/>
          <p:nvPr/>
        </p:nvGrpSpPr>
        <p:grpSpPr>
          <a:xfrm>
            <a:off x="4858835" y="3368062"/>
            <a:ext cx="354635" cy="353890"/>
            <a:chOff x="-10390875" y="3616350"/>
            <a:chExt cx="352100" cy="351325"/>
          </a:xfrm>
        </p:grpSpPr>
        <p:sp>
          <p:nvSpPr>
            <p:cNvPr id="7504" name="Google Shape;7504;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0"/>
          <p:cNvGrpSpPr/>
          <p:nvPr/>
        </p:nvGrpSpPr>
        <p:grpSpPr>
          <a:xfrm>
            <a:off x="7525810" y="2892727"/>
            <a:ext cx="312585" cy="354670"/>
            <a:chOff x="-10370400" y="4049550"/>
            <a:chExt cx="310350" cy="352100"/>
          </a:xfrm>
        </p:grpSpPr>
        <p:sp>
          <p:nvSpPr>
            <p:cNvPr id="7508" name="Google Shape;7508;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0"/>
          <p:cNvGrpSpPr/>
          <p:nvPr/>
        </p:nvGrpSpPr>
        <p:grpSpPr>
          <a:xfrm>
            <a:off x="6630066" y="2891668"/>
            <a:ext cx="379236" cy="354847"/>
            <a:chOff x="-8674650" y="3210975"/>
            <a:chExt cx="376525" cy="352275"/>
          </a:xfrm>
        </p:grpSpPr>
        <p:sp>
          <p:nvSpPr>
            <p:cNvPr id="7514" name="Google Shape;7514;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90"/>
          <p:cNvGrpSpPr/>
          <p:nvPr/>
        </p:nvGrpSpPr>
        <p:grpSpPr>
          <a:xfrm>
            <a:off x="5301563" y="1531633"/>
            <a:ext cx="356221" cy="356257"/>
            <a:chOff x="-13512225" y="3211525"/>
            <a:chExt cx="353675" cy="353675"/>
          </a:xfrm>
        </p:grpSpPr>
        <p:sp>
          <p:nvSpPr>
            <p:cNvPr id="7521" name="Google Shape;7521;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90"/>
          <p:cNvGrpSpPr/>
          <p:nvPr/>
        </p:nvGrpSpPr>
        <p:grpSpPr>
          <a:xfrm>
            <a:off x="5301563" y="1973145"/>
            <a:ext cx="356221" cy="354670"/>
            <a:chOff x="-13512225" y="3647075"/>
            <a:chExt cx="353675" cy="352100"/>
          </a:xfrm>
        </p:grpSpPr>
        <p:sp>
          <p:nvSpPr>
            <p:cNvPr id="7527" name="Google Shape;7527;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90"/>
          <p:cNvGrpSpPr/>
          <p:nvPr/>
        </p:nvGrpSpPr>
        <p:grpSpPr>
          <a:xfrm>
            <a:off x="5311876" y="2417211"/>
            <a:ext cx="356221" cy="355451"/>
            <a:chOff x="-13512225" y="4080275"/>
            <a:chExt cx="353675" cy="352875"/>
          </a:xfrm>
        </p:grpSpPr>
        <p:sp>
          <p:nvSpPr>
            <p:cNvPr id="7538" name="Google Shape;7538;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90"/>
          <p:cNvGrpSpPr/>
          <p:nvPr/>
        </p:nvGrpSpPr>
        <p:grpSpPr>
          <a:xfrm>
            <a:off x="7084956" y="1564572"/>
            <a:ext cx="356196" cy="290379"/>
            <a:chOff x="-11728250" y="3245400"/>
            <a:chExt cx="353650" cy="288275"/>
          </a:xfrm>
        </p:grpSpPr>
        <p:sp>
          <p:nvSpPr>
            <p:cNvPr id="7550" name="Google Shape;7550;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90"/>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90"/>
          <p:cNvGrpSpPr/>
          <p:nvPr/>
        </p:nvGrpSpPr>
        <p:grpSpPr>
          <a:xfrm>
            <a:off x="7083760" y="1971660"/>
            <a:ext cx="358588" cy="357642"/>
            <a:chOff x="-11729050" y="3646475"/>
            <a:chExt cx="356025" cy="355050"/>
          </a:xfrm>
        </p:grpSpPr>
        <p:sp>
          <p:nvSpPr>
            <p:cNvPr id="7557" name="Google Shape;7557;p90"/>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0"/>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0"/>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0"/>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0"/>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0"/>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0"/>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0"/>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0"/>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0"/>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0"/>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90"/>
          <p:cNvGrpSpPr/>
          <p:nvPr/>
        </p:nvGrpSpPr>
        <p:grpSpPr>
          <a:xfrm>
            <a:off x="7117464" y="2417211"/>
            <a:ext cx="311804" cy="355451"/>
            <a:chOff x="-11703850" y="4081850"/>
            <a:chExt cx="309575" cy="352875"/>
          </a:xfrm>
        </p:grpSpPr>
        <p:sp>
          <p:nvSpPr>
            <p:cNvPr id="7569" name="Google Shape;7569;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0"/>
          <p:cNvGrpSpPr/>
          <p:nvPr/>
        </p:nvGrpSpPr>
        <p:grpSpPr>
          <a:xfrm>
            <a:off x="5306120" y="2891364"/>
            <a:ext cx="357002" cy="355451"/>
            <a:chOff x="-9958475" y="3180025"/>
            <a:chExt cx="354450" cy="352875"/>
          </a:xfrm>
        </p:grpSpPr>
        <p:sp>
          <p:nvSpPr>
            <p:cNvPr id="7578" name="Google Shape;7578;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0"/>
          <p:cNvGrpSpPr/>
          <p:nvPr/>
        </p:nvGrpSpPr>
        <p:grpSpPr>
          <a:xfrm>
            <a:off x="5315247" y="3367345"/>
            <a:ext cx="337966" cy="355325"/>
            <a:chOff x="-9949025" y="3615575"/>
            <a:chExt cx="335550" cy="352750"/>
          </a:xfrm>
        </p:grpSpPr>
        <p:sp>
          <p:nvSpPr>
            <p:cNvPr id="7582" name="Google Shape;7582;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90"/>
          <p:cNvGrpSpPr/>
          <p:nvPr/>
        </p:nvGrpSpPr>
        <p:grpSpPr>
          <a:xfrm>
            <a:off x="7950093" y="2890851"/>
            <a:ext cx="360175" cy="358423"/>
            <a:chOff x="-9961625" y="4048175"/>
            <a:chExt cx="357600" cy="355825"/>
          </a:xfrm>
        </p:grpSpPr>
        <p:sp>
          <p:nvSpPr>
            <p:cNvPr id="7586" name="Google Shape;7586;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90"/>
          <p:cNvGrpSpPr/>
          <p:nvPr/>
        </p:nvGrpSpPr>
        <p:grpSpPr>
          <a:xfrm>
            <a:off x="6636814" y="3366363"/>
            <a:ext cx="364959" cy="357289"/>
            <a:chOff x="-8680950" y="3624225"/>
            <a:chExt cx="362350" cy="354700"/>
          </a:xfrm>
        </p:grpSpPr>
        <p:sp>
          <p:nvSpPr>
            <p:cNvPr id="7593" name="Google Shape;7593;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0"/>
          <p:cNvGrpSpPr/>
          <p:nvPr/>
        </p:nvGrpSpPr>
        <p:grpSpPr>
          <a:xfrm>
            <a:off x="5773058" y="1532024"/>
            <a:ext cx="313365" cy="355476"/>
            <a:chOff x="-13056975" y="3212300"/>
            <a:chExt cx="311125" cy="352900"/>
          </a:xfrm>
        </p:grpSpPr>
        <p:sp>
          <p:nvSpPr>
            <p:cNvPr id="7600" name="Google Shape;7600;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90"/>
          <p:cNvGrpSpPr/>
          <p:nvPr/>
        </p:nvGrpSpPr>
        <p:grpSpPr>
          <a:xfrm>
            <a:off x="5750446" y="1972818"/>
            <a:ext cx="358588" cy="355325"/>
            <a:chOff x="-13077450" y="3647075"/>
            <a:chExt cx="356025" cy="352750"/>
          </a:xfrm>
        </p:grpSpPr>
        <p:sp>
          <p:nvSpPr>
            <p:cNvPr id="7605" name="Google Shape;7605;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90"/>
          <p:cNvGrpSpPr/>
          <p:nvPr/>
        </p:nvGrpSpPr>
        <p:grpSpPr>
          <a:xfrm>
            <a:off x="5761552" y="2416418"/>
            <a:ext cx="357002" cy="357037"/>
            <a:chOff x="-13079025" y="4079475"/>
            <a:chExt cx="354450" cy="354450"/>
          </a:xfrm>
        </p:grpSpPr>
        <p:sp>
          <p:nvSpPr>
            <p:cNvPr id="7609" name="Google Shape;7609;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90"/>
          <p:cNvGrpSpPr/>
          <p:nvPr/>
        </p:nvGrpSpPr>
        <p:grpSpPr>
          <a:xfrm>
            <a:off x="7534619" y="1532427"/>
            <a:ext cx="356221" cy="354670"/>
            <a:chOff x="-11292700" y="3213875"/>
            <a:chExt cx="353675" cy="352100"/>
          </a:xfrm>
        </p:grpSpPr>
        <p:sp>
          <p:nvSpPr>
            <p:cNvPr id="7614" name="Google Shape;7614;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0"/>
          <p:cNvGrpSpPr/>
          <p:nvPr/>
        </p:nvGrpSpPr>
        <p:grpSpPr>
          <a:xfrm>
            <a:off x="7528677" y="1972365"/>
            <a:ext cx="368106" cy="356232"/>
            <a:chOff x="-11299000" y="3647875"/>
            <a:chExt cx="365475" cy="353650"/>
          </a:xfrm>
        </p:grpSpPr>
        <p:sp>
          <p:nvSpPr>
            <p:cNvPr id="7622" name="Google Shape;7622;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90"/>
          <p:cNvGrpSpPr/>
          <p:nvPr/>
        </p:nvGrpSpPr>
        <p:grpSpPr>
          <a:xfrm>
            <a:off x="7544139" y="2428316"/>
            <a:ext cx="357808" cy="333240"/>
            <a:chOff x="-11295075" y="4092875"/>
            <a:chExt cx="355250" cy="330825"/>
          </a:xfrm>
        </p:grpSpPr>
        <p:sp>
          <p:nvSpPr>
            <p:cNvPr id="7629" name="Google Shape;7629;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0"/>
          <p:cNvGrpSpPr/>
          <p:nvPr/>
        </p:nvGrpSpPr>
        <p:grpSpPr>
          <a:xfrm>
            <a:off x="5769739" y="2891364"/>
            <a:ext cx="312585" cy="355451"/>
            <a:chOff x="-9500075" y="3180800"/>
            <a:chExt cx="310350" cy="352875"/>
          </a:xfrm>
        </p:grpSpPr>
        <p:sp>
          <p:nvSpPr>
            <p:cNvPr id="7635" name="Google Shape;7635;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90"/>
          <p:cNvGrpSpPr/>
          <p:nvPr/>
        </p:nvGrpSpPr>
        <p:grpSpPr>
          <a:xfrm>
            <a:off x="5747530" y="3366879"/>
            <a:ext cx="356221" cy="356257"/>
            <a:chOff x="-9523700" y="3614000"/>
            <a:chExt cx="353675" cy="353675"/>
          </a:xfrm>
        </p:grpSpPr>
        <p:sp>
          <p:nvSpPr>
            <p:cNvPr id="7645" name="Google Shape;7645;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90"/>
          <p:cNvGrpSpPr/>
          <p:nvPr/>
        </p:nvGrpSpPr>
        <p:grpSpPr>
          <a:xfrm>
            <a:off x="7532481" y="3389521"/>
            <a:ext cx="356221" cy="354670"/>
            <a:chOff x="-9523700" y="4049550"/>
            <a:chExt cx="353675" cy="352100"/>
          </a:xfrm>
        </p:grpSpPr>
        <p:sp>
          <p:nvSpPr>
            <p:cNvPr id="7655" name="Google Shape;7655;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90"/>
          <p:cNvGrpSpPr/>
          <p:nvPr/>
        </p:nvGrpSpPr>
        <p:grpSpPr>
          <a:xfrm>
            <a:off x="7088596" y="3389494"/>
            <a:ext cx="357002" cy="311029"/>
            <a:chOff x="-8209150" y="3659675"/>
            <a:chExt cx="354450" cy="308775"/>
          </a:xfrm>
        </p:grpSpPr>
        <p:sp>
          <p:nvSpPr>
            <p:cNvPr id="7663" name="Google Shape;7663;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0"/>
          <p:cNvGrpSpPr/>
          <p:nvPr/>
        </p:nvGrpSpPr>
        <p:grpSpPr>
          <a:xfrm>
            <a:off x="6191845" y="1532024"/>
            <a:ext cx="356221" cy="355476"/>
            <a:chOff x="-12643475" y="3212300"/>
            <a:chExt cx="353675" cy="352900"/>
          </a:xfrm>
        </p:grpSpPr>
        <p:sp>
          <p:nvSpPr>
            <p:cNvPr id="7670" name="Google Shape;7670;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90"/>
          <p:cNvGrpSpPr/>
          <p:nvPr/>
        </p:nvGrpSpPr>
        <p:grpSpPr>
          <a:xfrm>
            <a:off x="6191845" y="1983798"/>
            <a:ext cx="356221" cy="333366"/>
            <a:chOff x="-12643475" y="3657325"/>
            <a:chExt cx="353675" cy="330950"/>
          </a:xfrm>
        </p:grpSpPr>
        <p:sp>
          <p:nvSpPr>
            <p:cNvPr id="7680" name="Google Shape;7680;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0"/>
          <p:cNvGrpSpPr/>
          <p:nvPr/>
        </p:nvGrpSpPr>
        <p:grpSpPr>
          <a:xfrm>
            <a:off x="6202157" y="2418407"/>
            <a:ext cx="356221" cy="353059"/>
            <a:chOff x="-12643475" y="4081850"/>
            <a:chExt cx="353675" cy="350500"/>
          </a:xfrm>
        </p:grpSpPr>
        <p:sp>
          <p:nvSpPr>
            <p:cNvPr id="7687" name="Google Shape;7687;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90"/>
          <p:cNvGrpSpPr/>
          <p:nvPr/>
        </p:nvGrpSpPr>
        <p:grpSpPr>
          <a:xfrm>
            <a:off x="7974847" y="1532427"/>
            <a:ext cx="355416" cy="354670"/>
            <a:chOff x="-10857925" y="3213875"/>
            <a:chExt cx="352875" cy="352100"/>
          </a:xfrm>
        </p:grpSpPr>
        <p:sp>
          <p:nvSpPr>
            <p:cNvPr id="7692" name="Google Shape;7692;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90"/>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90"/>
          <p:cNvGrpSpPr/>
          <p:nvPr/>
        </p:nvGrpSpPr>
        <p:grpSpPr>
          <a:xfrm>
            <a:off x="7984757" y="2428316"/>
            <a:ext cx="356221" cy="333240"/>
            <a:chOff x="-10858725" y="4092875"/>
            <a:chExt cx="353675" cy="330825"/>
          </a:xfrm>
        </p:grpSpPr>
        <p:sp>
          <p:nvSpPr>
            <p:cNvPr id="7704" name="Google Shape;7704;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90"/>
          <p:cNvGrpSpPr/>
          <p:nvPr/>
        </p:nvGrpSpPr>
        <p:grpSpPr>
          <a:xfrm>
            <a:off x="6191762" y="2891855"/>
            <a:ext cx="356096" cy="354469"/>
            <a:chOff x="-9089725" y="3180200"/>
            <a:chExt cx="353550" cy="351900"/>
          </a:xfrm>
        </p:grpSpPr>
        <p:sp>
          <p:nvSpPr>
            <p:cNvPr id="7711" name="Google Shape;771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90"/>
          <p:cNvGrpSpPr/>
          <p:nvPr/>
        </p:nvGrpSpPr>
        <p:grpSpPr>
          <a:xfrm>
            <a:off x="6243280" y="3367282"/>
            <a:ext cx="252278" cy="355451"/>
            <a:chOff x="-9039300" y="3614000"/>
            <a:chExt cx="250475" cy="352875"/>
          </a:xfrm>
        </p:grpSpPr>
        <p:sp>
          <p:nvSpPr>
            <p:cNvPr id="7714" name="Google Shape;7714;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90"/>
          <p:cNvGrpSpPr/>
          <p:nvPr/>
        </p:nvGrpSpPr>
        <p:grpSpPr>
          <a:xfrm>
            <a:off x="7975246" y="3389521"/>
            <a:ext cx="354635" cy="354670"/>
            <a:chOff x="-9088150" y="4049550"/>
            <a:chExt cx="352100" cy="352100"/>
          </a:xfrm>
        </p:grpSpPr>
        <p:sp>
          <p:nvSpPr>
            <p:cNvPr id="7717" name="Google Shape;7717;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90"/>
          <p:cNvGrpSpPr/>
          <p:nvPr/>
        </p:nvGrpSpPr>
        <p:grpSpPr>
          <a:xfrm>
            <a:off x="7109610" y="2891754"/>
            <a:ext cx="315757" cy="354670"/>
            <a:chOff x="-8191825" y="3174500"/>
            <a:chExt cx="313500" cy="352100"/>
          </a:xfrm>
        </p:grpSpPr>
        <p:sp>
          <p:nvSpPr>
            <p:cNvPr id="7724" name="Google Shape;7724;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9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9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91"/>
          <p:cNvGrpSpPr/>
          <p:nvPr/>
        </p:nvGrpSpPr>
        <p:grpSpPr>
          <a:xfrm>
            <a:off x="748855" y="2243507"/>
            <a:ext cx="452798" cy="449473"/>
            <a:chOff x="-21322300" y="3693325"/>
            <a:chExt cx="306400" cy="304150"/>
          </a:xfrm>
        </p:grpSpPr>
        <p:sp>
          <p:nvSpPr>
            <p:cNvPr id="7734" name="Google Shape;773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91"/>
          <p:cNvGrpSpPr/>
          <p:nvPr/>
        </p:nvGrpSpPr>
        <p:grpSpPr>
          <a:xfrm>
            <a:off x="748263" y="2810244"/>
            <a:ext cx="453980" cy="422540"/>
            <a:chOff x="-21322300" y="4077125"/>
            <a:chExt cx="307200" cy="285925"/>
          </a:xfrm>
        </p:grpSpPr>
        <p:sp>
          <p:nvSpPr>
            <p:cNvPr id="7739" name="Google Shape;773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91"/>
          <p:cNvGrpSpPr/>
          <p:nvPr/>
        </p:nvGrpSpPr>
        <p:grpSpPr>
          <a:xfrm>
            <a:off x="3525440" y="1689128"/>
            <a:ext cx="451653" cy="450212"/>
            <a:chOff x="-19394200" y="3333800"/>
            <a:chExt cx="305625" cy="304650"/>
          </a:xfrm>
        </p:grpSpPr>
        <p:sp>
          <p:nvSpPr>
            <p:cNvPr id="7752" name="Google Shape;775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91"/>
          <p:cNvGrpSpPr/>
          <p:nvPr/>
        </p:nvGrpSpPr>
        <p:grpSpPr>
          <a:xfrm>
            <a:off x="3524276" y="2243580"/>
            <a:ext cx="453980" cy="449325"/>
            <a:chOff x="-19396575" y="3708500"/>
            <a:chExt cx="307200" cy="304050"/>
          </a:xfrm>
        </p:grpSpPr>
        <p:sp>
          <p:nvSpPr>
            <p:cNvPr id="7762" name="Google Shape;776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91"/>
          <p:cNvGrpSpPr/>
          <p:nvPr/>
        </p:nvGrpSpPr>
        <p:grpSpPr>
          <a:xfrm>
            <a:off x="3518457" y="2796461"/>
            <a:ext cx="465618" cy="450101"/>
            <a:chOff x="-19394200" y="4084200"/>
            <a:chExt cx="315075" cy="304575"/>
          </a:xfrm>
        </p:grpSpPr>
        <p:sp>
          <p:nvSpPr>
            <p:cNvPr id="7766" name="Google Shape;776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91"/>
          <p:cNvGrpSpPr/>
          <p:nvPr/>
        </p:nvGrpSpPr>
        <p:grpSpPr>
          <a:xfrm>
            <a:off x="6324167" y="1689001"/>
            <a:ext cx="400447" cy="450470"/>
            <a:chOff x="-17526750" y="3309200"/>
            <a:chExt cx="270975" cy="304825"/>
          </a:xfrm>
        </p:grpSpPr>
        <p:sp>
          <p:nvSpPr>
            <p:cNvPr id="7773" name="Google Shape;777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91"/>
          <p:cNvGrpSpPr/>
          <p:nvPr/>
        </p:nvGrpSpPr>
        <p:grpSpPr>
          <a:xfrm>
            <a:off x="6300319" y="2244173"/>
            <a:ext cx="448143" cy="448143"/>
            <a:chOff x="-17542500" y="3684100"/>
            <a:chExt cx="303250" cy="303250"/>
          </a:xfrm>
        </p:grpSpPr>
        <p:sp>
          <p:nvSpPr>
            <p:cNvPr id="7779" name="Google Shape;777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91"/>
          <p:cNvGrpSpPr/>
          <p:nvPr/>
        </p:nvGrpSpPr>
        <p:grpSpPr>
          <a:xfrm>
            <a:off x="6299728" y="2810817"/>
            <a:ext cx="449325" cy="421395"/>
            <a:chOff x="-17542500" y="4068450"/>
            <a:chExt cx="304050" cy="285150"/>
          </a:xfrm>
        </p:grpSpPr>
        <p:sp>
          <p:nvSpPr>
            <p:cNvPr id="7787" name="Google Shape;778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91"/>
          <p:cNvGrpSpPr/>
          <p:nvPr/>
        </p:nvGrpSpPr>
        <p:grpSpPr>
          <a:xfrm>
            <a:off x="3530150" y="3342211"/>
            <a:ext cx="343404" cy="449325"/>
            <a:chOff x="-15652200" y="3335975"/>
            <a:chExt cx="232375" cy="304050"/>
          </a:xfrm>
        </p:grpSpPr>
        <p:sp>
          <p:nvSpPr>
            <p:cNvPr id="7794" name="Google Shape;779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1"/>
          <p:cNvGrpSpPr/>
          <p:nvPr/>
        </p:nvGrpSpPr>
        <p:grpSpPr>
          <a:xfrm>
            <a:off x="1303491" y="1689573"/>
            <a:ext cx="450470" cy="449325"/>
            <a:chOff x="-20946600" y="3317850"/>
            <a:chExt cx="304825" cy="304050"/>
          </a:xfrm>
        </p:grpSpPr>
        <p:sp>
          <p:nvSpPr>
            <p:cNvPr id="7804" name="Google Shape;7804;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1"/>
          <p:cNvGrpSpPr/>
          <p:nvPr/>
        </p:nvGrpSpPr>
        <p:grpSpPr>
          <a:xfrm>
            <a:off x="1304064" y="2243729"/>
            <a:ext cx="449325" cy="449030"/>
            <a:chOff x="-20945825" y="3692175"/>
            <a:chExt cx="304050" cy="303850"/>
          </a:xfrm>
        </p:grpSpPr>
        <p:sp>
          <p:nvSpPr>
            <p:cNvPr id="7808" name="Google Shape;7808;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91"/>
          <p:cNvGrpSpPr/>
          <p:nvPr/>
        </p:nvGrpSpPr>
        <p:grpSpPr>
          <a:xfrm>
            <a:off x="1329667" y="2797442"/>
            <a:ext cx="398119" cy="448143"/>
            <a:chOff x="-20930075" y="4066100"/>
            <a:chExt cx="269400" cy="303250"/>
          </a:xfrm>
        </p:grpSpPr>
        <p:sp>
          <p:nvSpPr>
            <p:cNvPr id="7813" name="Google Shape;781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1"/>
          <p:cNvGrpSpPr/>
          <p:nvPr/>
        </p:nvGrpSpPr>
        <p:grpSpPr>
          <a:xfrm>
            <a:off x="4110888" y="1689848"/>
            <a:ext cx="372516" cy="448771"/>
            <a:chOff x="-18994100" y="3334775"/>
            <a:chExt cx="252075" cy="303675"/>
          </a:xfrm>
        </p:grpSpPr>
        <p:sp>
          <p:nvSpPr>
            <p:cNvPr id="7816" name="Google Shape;7816;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91"/>
          <p:cNvGrpSpPr/>
          <p:nvPr/>
        </p:nvGrpSpPr>
        <p:grpSpPr>
          <a:xfrm>
            <a:off x="4125445" y="2244743"/>
            <a:ext cx="343404" cy="446998"/>
            <a:chOff x="-18983850" y="3710075"/>
            <a:chExt cx="232375" cy="302475"/>
          </a:xfrm>
        </p:grpSpPr>
        <p:sp>
          <p:nvSpPr>
            <p:cNvPr id="7821" name="Google Shape;7821;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1"/>
          <p:cNvGrpSpPr/>
          <p:nvPr/>
        </p:nvGrpSpPr>
        <p:grpSpPr>
          <a:xfrm>
            <a:off x="4071911" y="2797422"/>
            <a:ext cx="450470" cy="448180"/>
            <a:chOff x="-19020075" y="4084200"/>
            <a:chExt cx="304825" cy="303275"/>
          </a:xfrm>
        </p:grpSpPr>
        <p:sp>
          <p:nvSpPr>
            <p:cNvPr id="7826" name="Google Shape;782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91"/>
          <p:cNvGrpSpPr/>
          <p:nvPr/>
        </p:nvGrpSpPr>
        <p:grpSpPr>
          <a:xfrm>
            <a:off x="6889176" y="1689001"/>
            <a:ext cx="396937" cy="450470"/>
            <a:chOff x="-17149475" y="3309200"/>
            <a:chExt cx="268600" cy="304825"/>
          </a:xfrm>
        </p:grpSpPr>
        <p:sp>
          <p:nvSpPr>
            <p:cNvPr id="7836" name="Google Shape;783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1"/>
          <p:cNvGrpSpPr/>
          <p:nvPr/>
        </p:nvGrpSpPr>
        <p:grpSpPr>
          <a:xfrm>
            <a:off x="6862982" y="2258120"/>
            <a:ext cx="449325" cy="420249"/>
            <a:chOff x="-17168375" y="3692750"/>
            <a:chExt cx="304050" cy="284375"/>
          </a:xfrm>
        </p:grpSpPr>
        <p:sp>
          <p:nvSpPr>
            <p:cNvPr id="7839" name="Google Shape;783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1"/>
          <p:cNvGrpSpPr/>
          <p:nvPr/>
        </p:nvGrpSpPr>
        <p:grpSpPr>
          <a:xfrm>
            <a:off x="6859491" y="2796852"/>
            <a:ext cx="456308" cy="449325"/>
            <a:chOff x="-17170750" y="4058800"/>
            <a:chExt cx="308775" cy="304050"/>
          </a:xfrm>
        </p:grpSpPr>
        <p:sp>
          <p:nvSpPr>
            <p:cNvPr id="7847" name="Google Shape;784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1"/>
          <p:cNvGrpSpPr/>
          <p:nvPr/>
        </p:nvGrpSpPr>
        <p:grpSpPr>
          <a:xfrm>
            <a:off x="5721388" y="3343358"/>
            <a:ext cx="450470" cy="446998"/>
            <a:chOff x="-15688425" y="3707725"/>
            <a:chExt cx="304825" cy="302475"/>
          </a:xfrm>
        </p:grpSpPr>
        <p:sp>
          <p:nvSpPr>
            <p:cNvPr id="7865" name="Google Shape;786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1"/>
          <p:cNvGrpSpPr/>
          <p:nvPr/>
        </p:nvGrpSpPr>
        <p:grpSpPr>
          <a:xfrm>
            <a:off x="1865544" y="1690441"/>
            <a:ext cx="451653" cy="447589"/>
            <a:chOff x="-20572500" y="3319025"/>
            <a:chExt cx="305625" cy="302875"/>
          </a:xfrm>
        </p:grpSpPr>
        <p:sp>
          <p:nvSpPr>
            <p:cNvPr id="7872" name="Google Shape;787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91"/>
          <p:cNvGrpSpPr/>
          <p:nvPr/>
        </p:nvGrpSpPr>
        <p:grpSpPr>
          <a:xfrm>
            <a:off x="1866708" y="2305410"/>
            <a:ext cx="449325" cy="325670"/>
            <a:chOff x="-20571700" y="3722875"/>
            <a:chExt cx="304050" cy="220375"/>
          </a:xfrm>
        </p:grpSpPr>
        <p:sp>
          <p:nvSpPr>
            <p:cNvPr id="7875" name="Google Shape;787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1"/>
          <p:cNvGrpSpPr/>
          <p:nvPr/>
        </p:nvGrpSpPr>
        <p:grpSpPr>
          <a:xfrm>
            <a:off x="1866135" y="2796278"/>
            <a:ext cx="450470" cy="450470"/>
            <a:chOff x="-20571700" y="4066875"/>
            <a:chExt cx="304825" cy="304825"/>
          </a:xfrm>
        </p:grpSpPr>
        <p:sp>
          <p:nvSpPr>
            <p:cNvPr id="7883" name="Google Shape;788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91"/>
          <p:cNvGrpSpPr/>
          <p:nvPr/>
        </p:nvGrpSpPr>
        <p:grpSpPr>
          <a:xfrm>
            <a:off x="4632837" y="1688259"/>
            <a:ext cx="453980" cy="451948"/>
            <a:chOff x="-18645175" y="3334200"/>
            <a:chExt cx="307200" cy="305825"/>
          </a:xfrm>
        </p:grpSpPr>
        <p:sp>
          <p:nvSpPr>
            <p:cNvPr id="7890" name="Google Shape;789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1"/>
          <p:cNvGrpSpPr/>
          <p:nvPr/>
        </p:nvGrpSpPr>
        <p:grpSpPr>
          <a:xfrm>
            <a:off x="4633429" y="2242989"/>
            <a:ext cx="452798" cy="450507"/>
            <a:chOff x="-18645175" y="3708500"/>
            <a:chExt cx="306400" cy="304850"/>
          </a:xfrm>
        </p:grpSpPr>
        <p:sp>
          <p:nvSpPr>
            <p:cNvPr id="7896" name="Google Shape;789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1"/>
          <p:cNvGrpSpPr/>
          <p:nvPr/>
        </p:nvGrpSpPr>
        <p:grpSpPr>
          <a:xfrm>
            <a:off x="4631101" y="2795630"/>
            <a:ext cx="457453" cy="451763"/>
            <a:chOff x="-18647525" y="4082625"/>
            <a:chExt cx="309550" cy="305700"/>
          </a:xfrm>
        </p:grpSpPr>
        <p:sp>
          <p:nvSpPr>
            <p:cNvPr id="7904" name="Google Shape;790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91"/>
          <p:cNvGrpSpPr/>
          <p:nvPr/>
        </p:nvGrpSpPr>
        <p:grpSpPr>
          <a:xfrm>
            <a:off x="7441485" y="1689592"/>
            <a:ext cx="395755" cy="449288"/>
            <a:chOff x="-16775350" y="3309200"/>
            <a:chExt cx="267800" cy="304025"/>
          </a:xfrm>
        </p:grpSpPr>
        <p:sp>
          <p:nvSpPr>
            <p:cNvPr id="7909" name="Google Shape;790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1"/>
          <p:cNvGrpSpPr/>
          <p:nvPr/>
        </p:nvGrpSpPr>
        <p:grpSpPr>
          <a:xfrm>
            <a:off x="7441485" y="2241827"/>
            <a:ext cx="395755" cy="452835"/>
            <a:chOff x="-16775350" y="3683300"/>
            <a:chExt cx="267800" cy="306425"/>
          </a:xfrm>
        </p:grpSpPr>
        <p:sp>
          <p:nvSpPr>
            <p:cNvPr id="7913" name="Google Shape;791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91"/>
          <p:cNvGrpSpPr/>
          <p:nvPr/>
        </p:nvGrpSpPr>
        <p:grpSpPr>
          <a:xfrm>
            <a:off x="7413536" y="2796870"/>
            <a:ext cx="451653" cy="449288"/>
            <a:chOff x="-16794250" y="4058225"/>
            <a:chExt cx="305625" cy="304025"/>
          </a:xfrm>
        </p:grpSpPr>
        <p:sp>
          <p:nvSpPr>
            <p:cNvPr id="7917" name="Google Shape;791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9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91"/>
          <p:cNvGrpSpPr/>
          <p:nvPr/>
        </p:nvGrpSpPr>
        <p:grpSpPr>
          <a:xfrm>
            <a:off x="2414953" y="1689573"/>
            <a:ext cx="457453" cy="449325"/>
            <a:chOff x="-20199150" y="3317850"/>
            <a:chExt cx="309550" cy="304050"/>
          </a:xfrm>
        </p:grpSpPr>
        <p:sp>
          <p:nvSpPr>
            <p:cNvPr id="7928" name="Google Shape;792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91"/>
          <p:cNvGrpSpPr/>
          <p:nvPr/>
        </p:nvGrpSpPr>
        <p:grpSpPr>
          <a:xfrm>
            <a:off x="2417281" y="2242861"/>
            <a:ext cx="452798" cy="450766"/>
            <a:chOff x="-20199150" y="3693150"/>
            <a:chExt cx="306400" cy="305025"/>
          </a:xfrm>
        </p:grpSpPr>
        <p:sp>
          <p:nvSpPr>
            <p:cNvPr id="7936" name="Google Shape;793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1"/>
          <p:cNvGrpSpPr/>
          <p:nvPr/>
        </p:nvGrpSpPr>
        <p:grpSpPr>
          <a:xfrm>
            <a:off x="2417854" y="2795687"/>
            <a:ext cx="451653" cy="451653"/>
            <a:chOff x="-20197575" y="4066875"/>
            <a:chExt cx="305625" cy="305625"/>
          </a:xfrm>
        </p:grpSpPr>
        <p:sp>
          <p:nvSpPr>
            <p:cNvPr id="7943" name="Google Shape;794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91"/>
          <p:cNvGrpSpPr/>
          <p:nvPr/>
        </p:nvGrpSpPr>
        <p:grpSpPr>
          <a:xfrm>
            <a:off x="5200071" y="1687520"/>
            <a:ext cx="449325" cy="453426"/>
            <a:chOff x="-18271050" y="3333200"/>
            <a:chExt cx="304050" cy="306825"/>
          </a:xfrm>
        </p:grpSpPr>
        <p:sp>
          <p:nvSpPr>
            <p:cNvPr id="7952" name="Google Shape;795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91"/>
          <p:cNvGrpSpPr/>
          <p:nvPr/>
        </p:nvGrpSpPr>
        <p:grpSpPr>
          <a:xfrm>
            <a:off x="5200644" y="2244171"/>
            <a:ext cx="448180" cy="448143"/>
            <a:chOff x="-18270275" y="3710875"/>
            <a:chExt cx="303275" cy="303250"/>
          </a:xfrm>
        </p:grpSpPr>
        <p:sp>
          <p:nvSpPr>
            <p:cNvPr id="7958" name="Google Shape;795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1"/>
          <p:cNvGrpSpPr/>
          <p:nvPr/>
        </p:nvGrpSpPr>
        <p:grpSpPr>
          <a:xfrm>
            <a:off x="5254196" y="2797422"/>
            <a:ext cx="341076" cy="448180"/>
            <a:chOff x="-18234025" y="4084200"/>
            <a:chExt cx="230800" cy="303275"/>
          </a:xfrm>
        </p:grpSpPr>
        <p:sp>
          <p:nvSpPr>
            <p:cNvPr id="7965" name="Google Shape;796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1"/>
          <p:cNvGrpSpPr/>
          <p:nvPr/>
        </p:nvGrpSpPr>
        <p:grpSpPr>
          <a:xfrm>
            <a:off x="2366751" y="3341641"/>
            <a:ext cx="449325" cy="450470"/>
            <a:chOff x="-16419350" y="3308400"/>
            <a:chExt cx="304050" cy="304825"/>
          </a:xfrm>
        </p:grpSpPr>
        <p:sp>
          <p:nvSpPr>
            <p:cNvPr id="7969" name="Google Shape;796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1"/>
          <p:cNvGrpSpPr/>
          <p:nvPr/>
        </p:nvGrpSpPr>
        <p:grpSpPr>
          <a:xfrm>
            <a:off x="4638306" y="3340423"/>
            <a:ext cx="395755" cy="452872"/>
            <a:chOff x="-16401225" y="3683275"/>
            <a:chExt cx="267800" cy="306450"/>
          </a:xfrm>
        </p:grpSpPr>
        <p:sp>
          <p:nvSpPr>
            <p:cNvPr id="7977" name="Google Shape;797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1"/>
          <p:cNvGrpSpPr/>
          <p:nvPr/>
        </p:nvGrpSpPr>
        <p:grpSpPr>
          <a:xfrm>
            <a:off x="8003755" y="2797062"/>
            <a:ext cx="450470" cy="448180"/>
            <a:chOff x="-16419350" y="4058200"/>
            <a:chExt cx="304825" cy="303275"/>
          </a:xfrm>
        </p:grpSpPr>
        <p:sp>
          <p:nvSpPr>
            <p:cNvPr id="7985" name="Google Shape;798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91"/>
          <p:cNvGrpSpPr/>
          <p:nvPr/>
        </p:nvGrpSpPr>
        <p:grpSpPr>
          <a:xfrm>
            <a:off x="4030643" y="3343080"/>
            <a:ext cx="450507" cy="447589"/>
            <a:chOff x="-15296200" y="3326900"/>
            <a:chExt cx="304850" cy="302875"/>
          </a:xfrm>
        </p:grpSpPr>
        <p:sp>
          <p:nvSpPr>
            <p:cNvPr id="7993" name="Google Shape;799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91"/>
          <p:cNvGrpSpPr/>
          <p:nvPr/>
        </p:nvGrpSpPr>
        <p:grpSpPr>
          <a:xfrm>
            <a:off x="2946296" y="1706881"/>
            <a:ext cx="486566" cy="414708"/>
            <a:chOff x="-19835275" y="3330250"/>
            <a:chExt cx="329250" cy="280625"/>
          </a:xfrm>
        </p:grpSpPr>
        <p:sp>
          <p:nvSpPr>
            <p:cNvPr id="7999" name="Google Shape;799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1"/>
          <p:cNvGrpSpPr/>
          <p:nvPr/>
        </p:nvGrpSpPr>
        <p:grpSpPr>
          <a:xfrm>
            <a:off x="2964325" y="2243470"/>
            <a:ext cx="450507" cy="449547"/>
            <a:chOff x="-19822675" y="3692750"/>
            <a:chExt cx="304850" cy="304200"/>
          </a:xfrm>
        </p:grpSpPr>
        <p:sp>
          <p:nvSpPr>
            <p:cNvPr id="8003" name="Google Shape;800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1"/>
          <p:cNvGrpSpPr/>
          <p:nvPr/>
        </p:nvGrpSpPr>
        <p:grpSpPr>
          <a:xfrm>
            <a:off x="2964916" y="2796278"/>
            <a:ext cx="449325" cy="450470"/>
            <a:chOff x="-19822675" y="4066875"/>
            <a:chExt cx="304050" cy="304825"/>
          </a:xfrm>
        </p:grpSpPr>
        <p:sp>
          <p:nvSpPr>
            <p:cNvPr id="8009" name="Google Shape;800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1"/>
          <p:cNvGrpSpPr/>
          <p:nvPr/>
        </p:nvGrpSpPr>
        <p:grpSpPr>
          <a:xfrm>
            <a:off x="5773985" y="1689571"/>
            <a:ext cx="399302" cy="449325"/>
            <a:chOff x="-17878825" y="3334400"/>
            <a:chExt cx="270200" cy="304050"/>
          </a:xfrm>
        </p:grpSpPr>
        <p:sp>
          <p:nvSpPr>
            <p:cNvPr id="8016" name="Google Shape;801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91"/>
          <p:cNvGrpSpPr/>
          <p:nvPr/>
        </p:nvGrpSpPr>
        <p:grpSpPr>
          <a:xfrm>
            <a:off x="5747809" y="2242416"/>
            <a:ext cx="451653" cy="451653"/>
            <a:chOff x="-17896150" y="3709300"/>
            <a:chExt cx="305625" cy="305625"/>
          </a:xfrm>
        </p:grpSpPr>
        <p:sp>
          <p:nvSpPr>
            <p:cNvPr id="8024" name="Google Shape;802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91"/>
          <p:cNvGrpSpPr/>
          <p:nvPr/>
        </p:nvGrpSpPr>
        <p:grpSpPr>
          <a:xfrm>
            <a:off x="5775740" y="2795686"/>
            <a:ext cx="395792" cy="451653"/>
            <a:chOff x="-17878025" y="4082625"/>
            <a:chExt cx="267825" cy="305625"/>
          </a:xfrm>
        </p:grpSpPr>
        <p:sp>
          <p:nvSpPr>
            <p:cNvPr id="8029" name="Google Shape;802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91"/>
          <p:cNvGrpSpPr/>
          <p:nvPr/>
        </p:nvGrpSpPr>
        <p:grpSpPr>
          <a:xfrm>
            <a:off x="2919632" y="3355015"/>
            <a:ext cx="450507" cy="423722"/>
            <a:chOff x="-16044450" y="3317850"/>
            <a:chExt cx="304850" cy="286725"/>
          </a:xfrm>
        </p:grpSpPr>
        <p:sp>
          <p:nvSpPr>
            <p:cNvPr id="8037" name="Google Shape;803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9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91"/>
          <p:cNvGrpSpPr/>
          <p:nvPr/>
        </p:nvGrpSpPr>
        <p:grpSpPr>
          <a:xfrm>
            <a:off x="8042149" y="2243724"/>
            <a:ext cx="373662" cy="449030"/>
            <a:chOff x="-16018450" y="4058400"/>
            <a:chExt cx="252850" cy="303850"/>
          </a:xfrm>
        </p:grpSpPr>
        <p:sp>
          <p:nvSpPr>
            <p:cNvPr id="8043" name="Google Shape;804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9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9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53" name="Google Shape;8053;p92"/>
          <p:cNvGrpSpPr/>
          <p:nvPr/>
        </p:nvGrpSpPr>
        <p:grpSpPr>
          <a:xfrm>
            <a:off x="845901" y="1689241"/>
            <a:ext cx="442337" cy="419623"/>
            <a:chOff x="-6696925" y="3272575"/>
            <a:chExt cx="307200" cy="291425"/>
          </a:xfrm>
        </p:grpSpPr>
        <p:sp>
          <p:nvSpPr>
            <p:cNvPr id="8054" name="Google Shape;805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92"/>
          <p:cNvGrpSpPr/>
          <p:nvPr/>
        </p:nvGrpSpPr>
        <p:grpSpPr>
          <a:xfrm>
            <a:off x="845884" y="2204636"/>
            <a:ext cx="442373" cy="420775"/>
            <a:chOff x="-6690625" y="3631325"/>
            <a:chExt cx="307225" cy="292225"/>
          </a:xfrm>
        </p:grpSpPr>
        <p:sp>
          <p:nvSpPr>
            <p:cNvPr id="8057" name="Google Shape;805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2"/>
          <p:cNvGrpSpPr/>
          <p:nvPr/>
        </p:nvGrpSpPr>
        <p:grpSpPr>
          <a:xfrm>
            <a:off x="868005" y="2756972"/>
            <a:ext cx="421927" cy="419371"/>
            <a:chOff x="-6689825" y="3992050"/>
            <a:chExt cx="293025" cy="291250"/>
          </a:xfrm>
        </p:grpSpPr>
        <p:sp>
          <p:nvSpPr>
            <p:cNvPr id="8063" name="Google Shape;806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9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92"/>
          <p:cNvGrpSpPr/>
          <p:nvPr/>
        </p:nvGrpSpPr>
        <p:grpSpPr>
          <a:xfrm>
            <a:off x="3551317" y="2205192"/>
            <a:ext cx="423043" cy="419659"/>
            <a:chOff x="-4837325" y="3612425"/>
            <a:chExt cx="293800" cy="291450"/>
          </a:xfrm>
        </p:grpSpPr>
        <p:sp>
          <p:nvSpPr>
            <p:cNvPr id="8077" name="Google Shape;807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92"/>
          <p:cNvGrpSpPr/>
          <p:nvPr/>
        </p:nvGrpSpPr>
        <p:grpSpPr>
          <a:xfrm>
            <a:off x="3564349" y="2756826"/>
            <a:ext cx="420775" cy="419659"/>
            <a:chOff x="-4837325" y="3971575"/>
            <a:chExt cx="292225" cy="291450"/>
          </a:xfrm>
        </p:grpSpPr>
        <p:sp>
          <p:nvSpPr>
            <p:cNvPr id="8081" name="Google Shape;808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92"/>
          <p:cNvGrpSpPr/>
          <p:nvPr/>
        </p:nvGrpSpPr>
        <p:grpSpPr>
          <a:xfrm>
            <a:off x="6256364" y="1714185"/>
            <a:ext cx="430998" cy="369730"/>
            <a:chOff x="-3037625" y="3254850"/>
            <a:chExt cx="299325" cy="256775"/>
          </a:xfrm>
        </p:grpSpPr>
        <p:sp>
          <p:nvSpPr>
            <p:cNvPr id="8088" name="Google Shape;808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92"/>
          <p:cNvGrpSpPr/>
          <p:nvPr/>
        </p:nvGrpSpPr>
        <p:grpSpPr>
          <a:xfrm>
            <a:off x="6260324" y="2204615"/>
            <a:ext cx="423079" cy="420811"/>
            <a:chOff x="-3031325" y="3597450"/>
            <a:chExt cx="293825" cy="292250"/>
          </a:xfrm>
        </p:grpSpPr>
        <p:sp>
          <p:nvSpPr>
            <p:cNvPr id="8093" name="Google Shape;809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92"/>
          <p:cNvGrpSpPr/>
          <p:nvPr/>
        </p:nvGrpSpPr>
        <p:grpSpPr>
          <a:xfrm>
            <a:off x="6272798" y="2781214"/>
            <a:ext cx="421927" cy="370882"/>
            <a:chOff x="-3030525" y="3973150"/>
            <a:chExt cx="293025" cy="257575"/>
          </a:xfrm>
        </p:grpSpPr>
        <p:sp>
          <p:nvSpPr>
            <p:cNvPr id="8098" name="Google Shape;809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2"/>
          <p:cNvGrpSpPr/>
          <p:nvPr/>
        </p:nvGrpSpPr>
        <p:grpSpPr>
          <a:xfrm>
            <a:off x="1374391" y="3369426"/>
            <a:ext cx="421927" cy="297195"/>
            <a:chOff x="-1199300" y="3279250"/>
            <a:chExt cx="293025" cy="206400"/>
          </a:xfrm>
        </p:grpSpPr>
        <p:sp>
          <p:nvSpPr>
            <p:cNvPr id="8101" name="Google Shape;810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2"/>
          <p:cNvGrpSpPr/>
          <p:nvPr/>
        </p:nvGrpSpPr>
        <p:grpSpPr>
          <a:xfrm>
            <a:off x="1381477" y="1688773"/>
            <a:ext cx="444605" cy="420559"/>
            <a:chOff x="-6338550" y="3272950"/>
            <a:chExt cx="308775" cy="292075"/>
          </a:xfrm>
        </p:grpSpPr>
        <p:sp>
          <p:nvSpPr>
            <p:cNvPr id="8106" name="Google Shape;810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92"/>
          <p:cNvGrpSpPr/>
          <p:nvPr/>
        </p:nvGrpSpPr>
        <p:grpSpPr>
          <a:xfrm>
            <a:off x="1392817" y="2205194"/>
            <a:ext cx="421927" cy="419659"/>
            <a:chOff x="-6329100" y="3632100"/>
            <a:chExt cx="293025" cy="291450"/>
          </a:xfrm>
        </p:grpSpPr>
        <p:sp>
          <p:nvSpPr>
            <p:cNvPr id="8110" name="Google Shape;811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92"/>
          <p:cNvGrpSpPr/>
          <p:nvPr/>
        </p:nvGrpSpPr>
        <p:grpSpPr>
          <a:xfrm>
            <a:off x="1405867" y="2756828"/>
            <a:ext cx="419623" cy="419659"/>
            <a:chOff x="-6329875" y="3992050"/>
            <a:chExt cx="291425" cy="291450"/>
          </a:xfrm>
        </p:grpSpPr>
        <p:sp>
          <p:nvSpPr>
            <p:cNvPr id="8114" name="Google Shape;811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2"/>
          <p:cNvGrpSpPr/>
          <p:nvPr/>
        </p:nvGrpSpPr>
        <p:grpSpPr>
          <a:xfrm>
            <a:off x="4092004" y="1687530"/>
            <a:ext cx="423079" cy="423043"/>
            <a:chOff x="-4478975" y="3251700"/>
            <a:chExt cx="293825" cy="293800"/>
          </a:xfrm>
        </p:grpSpPr>
        <p:sp>
          <p:nvSpPr>
            <p:cNvPr id="8119" name="Google Shape;811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92"/>
          <p:cNvGrpSpPr/>
          <p:nvPr/>
        </p:nvGrpSpPr>
        <p:grpSpPr>
          <a:xfrm>
            <a:off x="4092004" y="2205192"/>
            <a:ext cx="423079" cy="419659"/>
            <a:chOff x="-4475825" y="3612425"/>
            <a:chExt cx="293825" cy="291450"/>
          </a:xfrm>
        </p:grpSpPr>
        <p:sp>
          <p:nvSpPr>
            <p:cNvPr id="8123" name="Google Shape;812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92"/>
          <p:cNvGrpSpPr/>
          <p:nvPr/>
        </p:nvGrpSpPr>
        <p:grpSpPr>
          <a:xfrm>
            <a:off x="4101077" y="2756844"/>
            <a:ext cx="428730" cy="419623"/>
            <a:chOff x="-4480550" y="3970800"/>
            <a:chExt cx="297750" cy="291425"/>
          </a:xfrm>
        </p:grpSpPr>
        <p:sp>
          <p:nvSpPr>
            <p:cNvPr id="8127" name="Google Shape;812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92"/>
          <p:cNvGrpSpPr/>
          <p:nvPr/>
        </p:nvGrpSpPr>
        <p:grpSpPr>
          <a:xfrm>
            <a:off x="6804910" y="1689221"/>
            <a:ext cx="415123" cy="419659"/>
            <a:chOff x="-2668225" y="3239075"/>
            <a:chExt cx="288300" cy="291450"/>
          </a:xfrm>
        </p:grpSpPr>
        <p:sp>
          <p:nvSpPr>
            <p:cNvPr id="8130" name="Google Shape;813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92"/>
          <p:cNvGrpSpPr/>
          <p:nvPr/>
        </p:nvGrpSpPr>
        <p:grpSpPr>
          <a:xfrm>
            <a:off x="6802066" y="2205191"/>
            <a:ext cx="420811" cy="419659"/>
            <a:chOff x="-2671375" y="3597450"/>
            <a:chExt cx="292250" cy="291450"/>
          </a:xfrm>
        </p:grpSpPr>
        <p:sp>
          <p:nvSpPr>
            <p:cNvPr id="8136" name="Google Shape;813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2"/>
          <p:cNvGrpSpPr/>
          <p:nvPr/>
        </p:nvGrpSpPr>
        <p:grpSpPr>
          <a:xfrm>
            <a:off x="6812849" y="2755691"/>
            <a:ext cx="423043" cy="421927"/>
            <a:chOff x="-2670575" y="3956600"/>
            <a:chExt cx="293800" cy="293025"/>
          </a:xfrm>
        </p:grpSpPr>
        <p:sp>
          <p:nvSpPr>
            <p:cNvPr id="8139" name="Google Shape;813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92"/>
          <p:cNvGrpSpPr/>
          <p:nvPr/>
        </p:nvGrpSpPr>
        <p:grpSpPr>
          <a:xfrm>
            <a:off x="3070370" y="3311947"/>
            <a:ext cx="426462" cy="418363"/>
            <a:chOff x="-1183550" y="3586525"/>
            <a:chExt cx="296175" cy="290550"/>
          </a:xfrm>
        </p:grpSpPr>
        <p:sp>
          <p:nvSpPr>
            <p:cNvPr id="8144" name="Google Shape;814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92"/>
          <p:cNvGrpSpPr/>
          <p:nvPr/>
        </p:nvGrpSpPr>
        <p:grpSpPr>
          <a:xfrm>
            <a:off x="1933980" y="1689799"/>
            <a:ext cx="420811" cy="418507"/>
            <a:chOff x="-5971525" y="3273750"/>
            <a:chExt cx="292250" cy="290650"/>
          </a:xfrm>
        </p:grpSpPr>
        <p:sp>
          <p:nvSpPr>
            <p:cNvPr id="8154" name="Google Shape;815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2"/>
          <p:cNvGrpSpPr/>
          <p:nvPr/>
        </p:nvGrpSpPr>
        <p:grpSpPr>
          <a:xfrm>
            <a:off x="1928310" y="2203826"/>
            <a:ext cx="432150" cy="422395"/>
            <a:chOff x="-5974675" y="3632100"/>
            <a:chExt cx="300125" cy="293350"/>
          </a:xfrm>
        </p:grpSpPr>
        <p:sp>
          <p:nvSpPr>
            <p:cNvPr id="8157" name="Google Shape;815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2"/>
          <p:cNvGrpSpPr/>
          <p:nvPr/>
        </p:nvGrpSpPr>
        <p:grpSpPr>
          <a:xfrm>
            <a:off x="1958351" y="2755694"/>
            <a:ext cx="395865" cy="421927"/>
            <a:chOff x="-5971525" y="3990475"/>
            <a:chExt cx="274925" cy="293025"/>
          </a:xfrm>
        </p:grpSpPr>
        <p:sp>
          <p:nvSpPr>
            <p:cNvPr id="8161" name="Google Shape;816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92"/>
          <p:cNvGrpSpPr/>
          <p:nvPr/>
        </p:nvGrpSpPr>
        <p:grpSpPr>
          <a:xfrm>
            <a:off x="4631558" y="1689798"/>
            <a:ext cx="420775" cy="418507"/>
            <a:chOff x="-4118225" y="3253275"/>
            <a:chExt cx="292225" cy="290650"/>
          </a:xfrm>
        </p:grpSpPr>
        <p:sp>
          <p:nvSpPr>
            <p:cNvPr id="8166" name="Google Shape;816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92"/>
          <p:cNvGrpSpPr/>
          <p:nvPr/>
        </p:nvGrpSpPr>
        <p:grpSpPr>
          <a:xfrm>
            <a:off x="4682008" y="2204922"/>
            <a:ext cx="319874" cy="420199"/>
            <a:chOff x="-4082800" y="3612425"/>
            <a:chExt cx="222150" cy="291825"/>
          </a:xfrm>
        </p:grpSpPr>
        <p:sp>
          <p:nvSpPr>
            <p:cNvPr id="8169" name="Google Shape;816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92"/>
          <p:cNvGrpSpPr/>
          <p:nvPr/>
        </p:nvGrpSpPr>
        <p:grpSpPr>
          <a:xfrm>
            <a:off x="4643456" y="2769876"/>
            <a:ext cx="420775" cy="393561"/>
            <a:chOff x="-4118225" y="3990475"/>
            <a:chExt cx="292225" cy="273325"/>
          </a:xfrm>
        </p:grpSpPr>
        <p:sp>
          <p:nvSpPr>
            <p:cNvPr id="8173" name="Google Shape;817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92"/>
          <p:cNvGrpSpPr/>
          <p:nvPr/>
        </p:nvGrpSpPr>
        <p:grpSpPr>
          <a:xfrm>
            <a:off x="7354110" y="1688087"/>
            <a:ext cx="394713" cy="421927"/>
            <a:chOff x="-2312225" y="3238300"/>
            <a:chExt cx="274125" cy="293025"/>
          </a:xfrm>
        </p:grpSpPr>
        <p:sp>
          <p:nvSpPr>
            <p:cNvPr id="8178" name="Google Shape;817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2"/>
          <p:cNvGrpSpPr/>
          <p:nvPr/>
        </p:nvGrpSpPr>
        <p:grpSpPr>
          <a:xfrm>
            <a:off x="7341062" y="2153586"/>
            <a:ext cx="420811" cy="522864"/>
            <a:chOff x="-2310650" y="3525775"/>
            <a:chExt cx="292250" cy="363125"/>
          </a:xfrm>
        </p:grpSpPr>
        <p:sp>
          <p:nvSpPr>
            <p:cNvPr id="8181" name="Google Shape;81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92"/>
          <p:cNvGrpSpPr/>
          <p:nvPr/>
        </p:nvGrpSpPr>
        <p:grpSpPr>
          <a:xfrm>
            <a:off x="7351827" y="2756825"/>
            <a:ext cx="423079" cy="419659"/>
            <a:chOff x="-2310650" y="3958175"/>
            <a:chExt cx="293825" cy="291450"/>
          </a:xfrm>
        </p:grpSpPr>
        <p:sp>
          <p:nvSpPr>
            <p:cNvPr id="8186" name="Google Shape;8186;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2"/>
          <p:cNvGrpSpPr/>
          <p:nvPr/>
        </p:nvGrpSpPr>
        <p:grpSpPr>
          <a:xfrm>
            <a:off x="4718688" y="3308459"/>
            <a:ext cx="424159" cy="419659"/>
            <a:chOff x="-1182750" y="3962900"/>
            <a:chExt cx="294575" cy="291450"/>
          </a:xfrm>
        </p:grpSpPr>
        <p:sp>
          <p:nvSpPr>
            <p:cNvPr id="8189" name="Google Shape;8189;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2"/>
          <p:cNvGrpSpPr/>
          <p:nvPr/>
        </p:nvGrpSpPr>
        <p:grpSpPr>
          <a:xfrm>
            <a:off x="2471824" y="1689223"/>
            <a:ext cx="424195" cy="419659"/>
            <a:chOff x="-5611575" y="3272950"/>
            <a:chExt cx="294600" cy="291450"/>
          </a:xfrm>
        </p:grpSpPr>
        <p:sp>
          <p:nvSpPr>
            <p:cNvPr id="8197" name="Google Shape;8197;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92"/>
          <p:cNvGrpSpPr/>
          <p:nvPr/>
        </p:nvGrpSpPr>
        <p:grpSpPr>
          <a:xfrm>
            <a:off x="2471824" y="2205770"/>
            <a:ext cx="424195" cy="418507"/>
            <a:chOff x="-5613150" y="3632900"/>
            <a:chExt cx="294600" cy="290650"/>
          </a:xfrm>
        </p:grpSpPr>
        <p:sp>
          <p:nvSpPr>
            <p:cNvPr id="8203" name="Google Shape;8203;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2"/>
          <p:cNvGrpSpPr/>
          <p:nvPr/>
        </p:nvGrpSpPr>
        <p:grpSpPr>
          <a:xfrm>
            <a:off x="2483722" y="2756270"/>
            <a:ext cx="424195" cy="420775"/>
            <a:chOff x="-5613150" y="3991275"/>
            <a:chExt cx="294600" cy="292225"/>
          </a:xfrm>
        </p:grpSpPr>
        <p:sp>
          <p:nvSpPr>
            <p:cNvPr id="8206" name="Google Shape;820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92"/>
          <p:cNvGrpSpPr/>
          <p:nvPr/>
        </p:nvGrpSpPr>
        <p:grpSpPr>
          <a:xfrm>
            <a:off x="5155210" y="1689438"/>
            <a:ext cx="434634" cy="419227"/>
            <a:chOff x="-3768700" y="3253275"/>
            <a:chExt cx="301850" cy="291150"/>
          </a:xfrm>
        </p:grpSpPr>
        <p:sp>
          <p:nvSpPr>
            <p:cNvPr id="8216" name="Google Shape;821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92"/>
          <p:cNvGrpSpPr/>
          <p:nvPr/>
        </p:nvGrpSpPr>
        <p:grpSpPr>
          <a:xfrm>
            <a:off x="5159293" y="2217090"/>
            <a:ext cx="426462" cy="395865"/>
            <a:chOff x="-3808700" y="3628950"/>
            <a:chExt cx="296175" cy="274925"/>
          </a:xfrm>
        </p:grpSpPr>
        <p:sp>
          <p:nvSpPr>
            <p:cNvPr id="8220" name="Google Shape;822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2"/>
          <p:cNvGrpSpPr/>
          <p:nvPr/>
        </p:nvGrpSpPr>
        <p:grpSpPr>
          <a:xfrm>
            <a:off x="5224504" y="2756412"/>
            <a:ext cx="419443" cy="420487"/>
            <a:chOff x="-3771675" y="3971775"/>
            <a:chExt cx="291300" cy="292025"/>
          </a:xfrm>
        </p:grpSpPr>
        <p:sp>
          <p:nvSpPr>
            <p:cNvPr id="8224" name="Google Shape;822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92"/>
          <p:cNvGrpSpPr/>
          <p:nvPr/>
        </p:nvGrpSpPr>
        <p:grpSpPr>
          <a:xfrm>
            <a:off x="7885948" y="1716461"/>
            <a:ext cx="420271" cy="320774"/>
            <a:chOff x="-1951475" y="3273100"/>
            <a:chExt cx="291875" cy="222775"/>
          </a:xfrm>
        </p:grpSpPr>
        <p:sp>
          <p:nvSpPr>
            <p:cNvPr id="8230" name="Google Shape;823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2"/>
          <p:cNvGrpSpPr/>
          <p:nvPr/>
        </p:nvGrpSpPr>
        <p:grpSpPr>
          <a:xfrm>
            <a:off x="7883429" y="2205191"/>
            <a:ext cx="425310" cy="419659"/>
            <a:chOff x="-1951475" y="3597450"/>
            <a:chExt cx="295375" cy="291450"/>
          </a:xfrm>
        </p:grpSpPr>
        <p:sp>
          <p:nvSpPr>
            <p:cNvPr id="8234" name="Google Shape;823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2"/>
          <p:cNvGrpSpPr/>
          <p:nvPr/>
        </p:nvGrpSpPr>
        <p:grpSpPr>
          <a:xfrm>
            <a:off x="7885680" y="2756825"/>
            <a:ext cx="444605" cy="419659"/>
            <a:chOff x="-1960150" y="3956600"/>
            <a:chExt cx="308775" cy="291450"/>
          </a:xfrm>
        </p:grpSpPr>
        <p:sp>
          <p:nvSpPr>
            <p:cNvPr id="8239" name="Google Shape;823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2"/>
          <p:cNvGrpSpPr/>
          <p:nvPr/>
        </p:nvGrpSpPr>
        <p:grpSpPr>
          <a:xfrm>
            <a:off x="1939718" y="3307636"/>
            <a:ext cx="420775" cy="420775"/>
            <a:chOff x="-804700" y="3226500"/>
            <a:chExt cx="292225" cy="292225"/>
          </a:xfrm>
        </p:grpSpPr>
        <p:sp>
          <p:nvSpPr>
            <p:cNvPr id="8242" name="Google Shape;824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2"/>
          <p:cNvGrpSpPr/>
          <p:nvPr/>
        </p:nvGrpSpPr>
        <p:grpSpPr>
          <a:xfrm>
            <a:off x="3019809" y="1688647"/>
            <a:ext cx="420775" cy="420811"/>
            <a:chOff x="-5251625" y="3272950"/>
            <a:chExt cx="292225" cy="292250"/>
          </a:xfrm>
        </p:grpSpPr>
        <p:sp>
          <p:nvSpPr>
            <p:cNvPr id="8250" name="Google Shape;825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92"/>
          <p:cNvGrpSpPr/>
          <p:nvPr/>
        </p:nvGrpSpPr>
        <p:grpSpPr>
          <a:xfrm>
            <a:off x="3016407" y="2204348"/>
            <a:ext cx="427578" cy="421351"/>
            <a:chOff x="-5254775" y="3631325"/>
            <a:chExt cx="296950" cy="292625"/>
          </a:xfrm>
        </p:grpSpPr>
        <p:sp>
          <p:nvSpPr>
            <p:cNvPr id="8254" name="Google Shape;825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92"/>
          <p:cNvGrpSpPr/>
          <p:nvPr/>
        </p:nvGrpSpPr>
        <p:grpSpPr>
          <a:xfrm>
            <a:off x="3032265" y="2756270"/>
            <a:ext cx="419659" cy="420775"/>
            <a:chOff x="-5251625" y="3991275"/>
            <a:chExt cx="291450" cy="292225"/>
          </a:xfrm>
        </p:grpSpPr>
        <p:sp>
          <p:nvSpPr>
            <p:cNvPr id="8262" name="Google Shape;826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2"/>
          <p:cNvGrpSpPr/>
          <p:nvPr/>
        </p:nvGrpSpPr>
        <p:grpSpPr>
          <a:xfrm>
            <a:off x="5772848" y="1689240"/>
            <a:ext cx="319874" cy="419623"/>
            <a:chOff x="-3365275" y="3253275"/>
            <a:chExt cx="222150" cy="291425"/>
          </a:xfrm>
        </p:grpSpPr>
        <p:sp>
          <p:nvSpPr>
            <p:cNvPr id="8268" name="Google Shape;826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92"/>
          <p:cNvGrpSpPr/>
          <p:nvPr/>
        </p:nvGrpSpPr>
        <p:grpSpPr>
          <a:xfrm>
            <a:off x="5746786" y="2204058"/>
            <a:ext cx="371998" cy="421927"/>
            <a:chOff x="-3383375" y="3611625"/>
            <a:chExt cx="258350" cy="293025"/>
          </a:xfrm>
        </p:grpSpPr>
        <p:sp>
          <p:nvSpPr>
            <p:cNvPr id="8271" name="Google Shape;827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2"/>
          <p:cNvGrpSpPr/>
          <p:nvPr/>
        </p:nvGrpSpPr>
        <p:grpSpPr>
          <a:xfrm>
            <a:off x="5809135" y="2756826"/>
            <a:ext cx="271097" cy="419659"/>
            <a:chOff x="-3347950" y="3971575"/>
            <a:chExt cx="188275" cy="291450"/>
          </a:xfrm>
        </p:grpSpPr>
        <p:sp>
          <p:nvSpPr>
            <p:cNvPr id="8274" name="Google Shape;827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2"/>
          <p:cNvGrpSpPr/>
          <p:nvPr/>
        </p:nvGrpSpPr>
        <p:grpSpPr>
          <a:xfrm>
            <a:off x="858994" y="3307061"/>
            <a:ext cx="371998" cy="421927"/>
            <a:chOff x="-1575775" y="3238300"/>
            <a:chExt cx="258350" cy="293025"/>
          </a:xfrm>
        </p:grpSpPr>
        <p:sp>
          <p:nvSpPr>
            <p:cNvPr id="8278" name="Google Shape;827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2"/>
          <p:cNvGrpSpPr/>
          <p:nvPr/>
        </p:nvGrpSpPr>
        <p:grpSpPr>
          <a:xfrm>
            <a:off x="2503892" y="3309051"/>
            <a:ext cx="423079" cy="424159"/>
            <a:chOff x="-1591550" y="3597475"/>
            <a:chExt cx="293825" cy="294575"/>
          </a:xfrm>
        </p:grpSpPr>
        <p:sp>
          <p:nvSpPr>
            <p:cNvPr id="8284" name="Google Shape;828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2"/>
          <p:cNvGrpSpPr/>
          <p:nvPr/>
        </p:nvGrpSpPr>
        <p:grpSpPr>
          <a:xfrm>
            <a:off x="4153362" y="3318663"/>
            <a:ext cx="421927" cy="399248"/>
            <a:chOff x="-1592325" y="3957400"/>
            <a:chExt cx="293025" cy="277275"/>
          </a:xfrm>
        </p:grpSpPr>
        <p:sp>
          <p:nvSpPr>
            <p:cNvPr id="8288" name="Google Shape;828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92"/>
          <p:cNvGrpSpPr/>
          <p:nvPr/>
        </p:nvGrpSpPr>
        <p:grpSpPr>
          <a:xfrm>
            <a:off x="3640232" y="3310744"/>
            <a:ext cx="369730" cy="420775"/>
            <a:chOff x="-778700" y="3612425"/>
            <a:chExt cx="256775" cy="292225"/>
          </a:xfrm>
        </p:grpSpPr>
        <p:sp>
          <p:nvSpPr>
            <p:cNvPr id="8293" name="Google Shape;829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2"/>
          <p:cNvGrpSpPr/>
          <p:nvPr/>
        </p:nvGrpSpPr>
        <p:grpSpPr>
          <a:xfrm>
            <a:off x="6111733" y="3828305"/>
            <a:ext cx="340731" cy="387641"/>
            <a:chOff x="7728464" y="1561258"/>
            <a:chExt cx="349719" cy="397866"/>
          </a:xfrm>
        </p:grpSpPr>
        <p:sp>
          <p:nvSpPr>
            <p:cNvPr id="8300" name="Google Shape;830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92"/>
          <p:cNvGrpSpPr/>
          <p:nvPr/>
        </p:nvGrpSpPr>
        <p:grpSpPr>
          <a:xfrm>
            <a:off x="4034702" y="3828305"/>
            <a:ext cx="387681" cy="387641"/>
            <a:chOff x="5611350" y="1561258"/>
            <a:chExt cx="397907" cy="397866"/>
          </a:xfrm>
        </p:grpSpPr>
        <p:sp>
          <p:nvSpPr>
            <p:cNvPr id="8303" name="Google Shape;830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2"/>
          <p:cNvGrpSpPr/>
          <p:nvPr/>
        </p:nvGrpSpPr>
        <p:grpSpPr>
          <a:xfrm>
            <a:off x="4553987" y="3925571"/>
            <a:ext cx="387610" cy="193109"/>
            <a:chOff x="6140660" y="1661097"/>
            <a:chExt cx="397835" cy="198202"/>
          </a:xfrm>
        </p:grpSpPr>
        <p:sp>
          <p:nvSpPr>
            <p:cNvPr id="8308" name="Google Shape;830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92"/>
          <p:cNvGrpSpPr/>
          <p:nvPr/>
        </p:nvGrpSpPr>
        <p:grpSpPr>
          <a:xfrm>
            <a:off x="5073202" y="3828305"/>
            <a:ext cx="387681" cy="387641"/>
            <a:chOff x="6669907" y="1561258"/>
            <a:chExt cx="397907" cy="397866"/>
          </a:xfrm>
        </p:grpSpPr>
        <p:sp>
          <p:nvSpPr>
            <p:cNvPr id="8313" name="Google Shape;831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92"/>
          <p:cNvGrpSpPr/>
          <p:nvPr/>
        </p:nvGrpSpPr>
        <p:grpSpPr>
          <a:xfrm>
            <a:off x="5592488" y="3828305"/>
            <a:ext cx="387641" cy="387641"/>
            <a:chOff x="7199196" y="1561258"/>
            <a:chExt cx="397866" cy="397866"/>
          </a:xfrm>
        </p:grpSpPr>
        <p:sp>
          <p:nvSpPr>
            <p:cNvPr id="8319" name="Google Shape;8319;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92"/>
          <p:cNvGrpSpPr/>
          <p:nvPr/>
        </p:nvGrpSpPr>
        <p:grpSpPr>
          <a:xfrm>
            <a:off x="1958433" y="3885842"/>
            <a:ext cx="387681" cy="272572"/>
            <a:chOff x="3386036" y="1746339"/>
            <a:chExt cx="397907" cy="279762"/>
          </a:xfrm>
        </p:grpSpPr>
        <p:sp>
          <p:nvSpPr>
            <p:cNvPr id="8323" name="Google Shape;8323;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2"/>
          <p:cNvGrpSpPr/>
          <p:nvPr/>
        </p:nvGrpSpPr>
        <p:grpSpPr>
          <a:xfrm>
            <a:off x="2996130" y="3828288"/>
            <a:ext cx="387681" cy="387681"/>
            <a:chOff x="4417380" y="1687279"/>
            <a:chExt cx="397907" cy="397907"/>
          </a:xfrm>
        </p:grpSpPr>
        <p:sp>
          <p:nvSpPr>
            <p:cNvPr id="8326" name="Google Shape;8326;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2"/>
          <p:cNvGrpSpPr/>
          <p:nvPr/>
        </p:nvGrpSpPr>
        <p:grpSpPr>
          <a:xfrm>
            <a:off x="7942611" y="3308537"/>
            <a:ext cx="387661" cy="387661"/>
            <a:chOff x="2869999" y="1687279"/>
            <a:chExt cx="397887" cy="397887"/>
          </a:xfrm>
        </p:grpSpPr>
        <p:sp>
          <p:nvSpPr>
            <p:cNvPr id="8329" name="Google Shape;8329;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2"/>
          <p:cNvGrpSpPr/>
          <p:nvPr/>
        </p:nvGrpSpPr>
        <p:grpSpPr>
          <a:xfrm>
            <a:off x="2477718" y="3828664"/>
            <a:ext cx="386807" cy="386929"/>
            <a:chOff x="3902887" y="1687655"/>
            <a:chExt cx="397010" cy="397135"/>
          </a:xfrm>
        </p:grpSpPr>
        <p:sp>
          <p:nvSpPr>
            <p:cNvPr id="8332" name="Google Shape;8332;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92"/>
          <p:cNvGrpSpPr/>
          <p:nvPr/>
        </p:nvGrpSpPr>
        <p:grpSpPr>
          <a:xfrm>
            <a:off x="3515416" y="3828288"/>
            <a:ext cx="387681" cy="387681"/>
            <a:chOff x="4933458" y="1687279"/>
            <a:chExt cx="397907" cy="397907"/>
          </a:xfrm>
        </p:grpSpPr>
        <p:sp>
          <p:nvSpPr>
            <p:cNvPr id="8335" name="Google Shape;8335;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92"/>
          <p:cNvGrpSpPr/>
          <p:nvPr/>
        </p:nvGrpSpPr>
        <p:grpSpPr>
          <a:xfrm>
            <a:off x="6348367" y="3308537"/>
            <a:ext cx="387661" cy="387661"/>
            <a:chOff x="1379798" y="1723250"/>
            <a:chExt cx="397887" cy="397887"/>
          </a:xfrm>
        </p:grpSpPr>
        <p:sp>
          <p:nvSpPr>
            <p:cNvPr id="8338" name="Google Shape;8338;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92"/>
          <p:cNvGrpSpPr/>
          <p:nvPr/>
        </p:nvGrpSpPr>
        <p:grpSpPr>
          <a:xfrm>
            <a:off x="5286246" y="3308537"/>
            <a:ext cx="387681" cy="387661"/>
            <a:chOff x="266768" y="1721375"/>
            <a:chExt cx="397907" cy="397887"/>
          </a:xfrm>
        </p:grpSpPr>
        <p:sp>
          <p:nvSpPr>
            <p:cNvPr id="8343" name="Google Shape;8343;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2"/>
          <p:cNvGrpSpPr/>
          <p:nvPr/>
        </p:nvGrpSpPr>
        <p:grpSpPr>
          <a:xfrm>
            <a:off x="5817327" y="3308537"/>
            <a:ext cx="387641" cy="387661"/>
            <a:chOff x="864491" y="1723250"/>
            <a:chExt cx="397866" cy="397887"/>
          </a:xfrm>
        </p:grpSpPr>
        <p:sp>
          <p:nvSpPr>
            <p:cNvPr id="8346" name="Google Shape;8346;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9" name="Google Shape;8349;p9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0" name="Google Shape;8350;p92"/>
          <p:cNvGrpSpPr/>
          <p:nvPr/>
        </p:nvGrpSpPr>
        <p:grpSpPr>
          <a:xfrm>
            <a:off x="7411672" y="3308924"/>
            <a:ext cx="387539" cy="386888"/>
            <a:chOff x="2408992" y="1722875"/>
            <a:chExt cx="397761" cy="397093"/>
          </a:xfrm>
        </p:grpSpPr>
        <p:sp>
          <p:nvSpPr>
            <p:cNvPr id="8351" name="Google Shape;8351;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56"/>
        <p:cNvGrpSpPr/>
        <p:nvPr/>
      </p:nvGrpSpPr>
      <p:grpSpPr>
        <a:xfrm>
          <a:off x="0" y="0"/>
          <a:ext cx="0" cy="0"/>
          <a:chOff x="0" y="0"/>
          <a:chExt cx="0" cy="0"/>
        </a:xfrm>
      </p:grpSpPr>
      <p:pic>
        <p:nvPicPr>
          <p:cNvPr id="8357" name="Google Shape;8357;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54"/>
          <p:cNvPicPr preferRelativeResize="0"/>
          <p:nvPr/>
        </p:nvPicPr>
        <p:blipFill rotWithShape="1">
          <a:blip r:embed="rId3">
            <a:alphaModFix/>
          </a:blip>
          <a:srcRect l="17842" t="1919" r="61689" b="11612"/>
          <a:stretch/>
        </p:blipFill>
        <p:spPr>
          <a:xfrm flipH="1">
            <a:off x="-1" y="0"/>
            <a:ext cx="1823176" cy="5143500"/>
          </a:xfrm>
          <a:prstGeom prst="rect">
            <a:avLst/>
          </a:prstGeom>
          <a:noFill/>
          <a:ln>
            <a:noFill/>
          </a:ln>
        </p:spPr>
      </p:pic>
      <p:sp>
        <p:nvSpPr>
          <p:cNvPr id="366" name="Google Shape;366;p54"/>
          <p:cNvSpPr/>
          <p:nvPr/>
        </p:nvSpPr>
        <p:spPr>
          <a:xfrm>
            <a:off x="79328" y="-873403"/>
            <a:ext cx="2647186" cy="1772925"/>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4"/>
          <p:cNvSpPr txBox="1">
            <a:spLocks noGrp="1"/>
          </p:cNvSpPr>
          <p:nvPr>
            <p:ph type="title"/>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IMPLEMENTATION</a:t>
            </a:r>
            <a:endParaRPr dirty="0"/>
          </a:p>
        </p:txBody>
      </p:sp>
      <p:sp>
        <p:nvSpPr>
          <p:cNvPr id="368" name="Google Shape;368;p54"/>
          <p:cNvSpPr txBox="1">
            <a:spLocks noGrp="1"/>
          </p:cNvSpPr>
          <p:nvPr>
            <p:ph type="subTitle" idx="1"/>
          </p:nvPr>
        </p:nvSpPr>
        <p:spPr>
          <a:xfrm>
            <a:off x="2557925" y="1485000"/>
            <a:ext cx="5722200" cy="2173500"/>
          </a:xfrm>
          <a:prstGeom prst="rect">
            <a:avLst/>
          </a:prstGeom>
        </p:spPr>
        <p:txBody>
          <a:bodyPr spcFirstLastPara="1" wrap="square" lIns="91425" tIns="91425" rIns="91425" bIns="91425" anchor="t" anchorCtr="0">
            <a:noAutofit/>
          </a:bodyPr>
          <a:lstStyle/>
          <a:p>
            <a:pPr marL="400050" indent="-285750">
              <a:buFont typeface="Arial" panose="020B0604020202020204" pitchFamily="34" charset="0"/>
              <a:buChar char="•"/>
            </a:pPr>
            <a:r>
              <a:rPr lang="en-US" sz="1600" dirty="0"/>
              <a:t>Due to its good performance without any tuning, our initial model call included only the formula (</a:t>
            </a:r>
            <a:r>
              <a:rPr lang="en-US" sz="1600" dirty="0" err="1"/>
              <a:t>SalePrice</a:t>
            </a:r>
            <a:r>
              <a:rPr lang="en-US" sz="1600" dirty="0"/>
              <a:t> ~ .) and the full dataset</a:t>
            </a:r>
          </a:p>
          <a:p>
            <a:pPr marL="400050" indent="-285750">
              <a:buFont typeface="Arial" panose="020B0604020202020204" pitchFamily="34" charset="0"/>
              <a:buChar char="•"/>
            </a:pPr>
            <a:r>
              <a:rPr lang="en-US" sz="1600" dirty="0"/>
              <a:t>We also manually split the dataset into a training and validation set to perform our own manual validation of the predictive model</a:t>
            </a:r>
          </a:p>
          <a:p>
            <a:pPr marL="400050" indent="-285750">
              <a:buFont typeface="Arial" panose="020B0604020202020204" pitchFamily="34" charset="0"/>
              <a:buChar char="•"/>
            </a:pPr>
            <a:r>
              <a:rPr lang="en-US" sz="1600" dirty="0"/>
              <a:t>The model function also allows specification of a test dataset – used to perform additional validation alongside OOB set</a:t>
            </a:r>
          </a:p>
          <a:p>
            <a:pPr marL="400050" indent="-285750">
              <a:buFont typeface="Arial" panose="020B0604020202020204" pitchFamily="34" charset="0"/>
              <a:buChar char="•"/>
            </a:pPr>
            <a:r>
              <a:rPr lang="en-US" sz="1600" dirty="0"/>
              <a:t>Randomness in selection of training set and building of decision trees leads to variance in predictions between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6"/>
          <p:cNvPicPr preferRelativeResize="0"/>
          <p:nvPr/>
        </p:nvPicPr>
        <p:blipFill rotWithShape="1">
          <a:blip r:embed="rId3">
            <a:alphaModFix/>
          </a:blip>
          <a:srcRect l="27432" t="1919" r="55337" b="11612"/>
          <a:stretch/>
        </p:blipFill>
        <p:spPr>
          <a:xfrm flipH="1">
            <a:off x="0" y="0"/>
            <a:ext cx="1823175" cy="5143500"/>
          </a:xfrm>
          <a:prstGeom prst="rect">
            <a:avLst/>
          </a:prstGeom>
          <a:noFill/>
          <a:ln>
            <a:noFill/>
          </a:ln>
        </p:spPr>
      </p:pic>
      <p:sp>
        <p:nvSpPr>
          <p:cNvPr id="379" name="Google Shape;379;p56"/>
          <p:cNvSpPr txBox="1">
            <a:spLocks noGrp="1"/>
          </p:cNvSpPr>
          <p:nvPr>
            <p:ph type="title" idx="4"/>
          </p:nvPr>
        </p:nvSpPr>
        <p:spPr>
          <a:xfrm>
            <a:off x="2646000" y="381600"/>
            <a:ext cx="57780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RESULTS</a:t>
            </a:r>
            <a:endParaRPr dirty="0"/>
          </a:p>
        </p:txBody>
      </p:sp>
      <p:sp>
        <p:nvSpPr>
          <p:cNvPr id="380" name="Google Shape;380;p56"/>
          <p:cNvSpPr txBox="1">
            <a:spLocks noGrp="1"/>
          </p:cNvSpPr>
          <p:nvPr>
            <p:ph type="subTitle" idx="1"/>
          </p:nvPr>
        </p:nvSpPr>
        <p:spPr>
          <a:xfrm>
            <a:off x="2685053" y="2303055"/>
            <a:ext cx="2403300" cy="1004700"/>
          </a:xfrm>
          <a:prstGeom prst="rect">
            <a:avLst/>
          </a:prstGeom>
        </p:spPr>
        <p:txBody>
          <a:bodyPr spcFirstLastPara="1" wrap="square" lIns="91425" tIns="91425" rIns="91425" bIns="91425" anchor="t" anchorCtr="0">
            <a:noAutofit/>
          </a:bodyPr>
          <a:lstStyle/>
          <a:p>
            <a:pPr marL="120650" indent="-6350"/>
            <a:r>
              <a:rPr lang="en-US" sz="1400" dirty="0"/>
              <a:t>In each model, overall quality was most important predictor variable</a:t>
            </a:r>
          </a:p>
        </p:txBody>
      </p:sp>
      <p:sp>
        <p:nvSpPr>
          <p:cNvPr id="381" name="Google Shape;381;p56"/>
          <p:cNvSpPr txBox="1">
            <a:spLocks noGrp="1"/>
          </p:cNvSpPr>
          <p:nvPr>
            <p:ph type="title"/>
          </p:nvPr>
        </p:nvSpPr>
        <p:spPr>
          <a:xfrm>
            <a:off x="2646062" y="1717760"/>
            <a:ext cx="24813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
        <p:nvSpPr>
          <p:cNvPr id="382" name="Google Shape;382;p56"/>
          <p:cNvSpPr txBox="1">
            <a:spLocks noGrp="1"/>
          </p:cNvSpPr>
          <p:nvPr>
            <p:ph type="subTitle" idx="2"/>
          </p:nvPr>
        </p:nvSpPr>
        <p:spPr>
          <a:xfrm>
            <a:off x="5981636" y="2303052"/>
            <a:ext cx="2403300" cy="1004700"/>
          </a:xfrm>
          <a:prstGeom prst="rect">
            <a:avLst/>
          </a:prstGeom>
        </p:spPr>
        <p:txBody>
          <a:bodyPr spcFirstLastPara="1" wrap="square" lIns="91425" tIns="91425" rIns="91425" bIns="91425" anchor="t" anchorCtr="0">
            <a:noAutofit/>
          </a:bodyPr>
          <a:lstStyle/>
          <a:p>
            <a:pPr marL="120650" indent="-6350"/>
            <a:r>
              <a:rPr lang="en-US" sz="1400" dirty="0"/>
              <a:t>Remaining 9 of top 10 predictors saw few changes between models</a:t>
            </a:r>
          </a:p>
        </p:txBody>
      </p:sp>
      <p:sp>
        <p:nvSpPr>
          <p:cNvPr id="383" name="Google Shape;383;p56"/>
          <p:cNvSpPr txBox="1">
            <a:spLocks noGrp="1"/>
          </p:cNvSpPr>
          <p:nvPr>
            <p:ph type="title" idx="3"/>
          </p:nvPr>
        </p:nvSpPr>
        <p:spPr>
          <a:xfrm>
            <a:off x="5942646" y="1717756"/>
            <a:ext cx="2481300" cy="585300"/>
          </a:xfrm>
          <a:prstGeom prst="rect">
            <a:avLst/>
          </a:prstGeom>
          <a:solidFill>
            <a:schemeClr val="dk2"/>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Predictors</a:t>
            </a:r>
            <a:endParaRPr dirty="0"/>
          </a:p>
        </p:txBody>
      </p:sp>
      <p:sp>
        <p:nvSpPr>
          <p:cNvPr id="384" name="Google Shape;384;p56"/>
          <p:cNvSpPr txBox="1">
            <a:spLocks noGrp="1"/>
          </p:cNvSpPr>
          <p:nvPr>
            <p:ph type="subTitle" idx="5"/>
          </p:nvPr>
        </p:nvSpPr>
        <p:spPr>
          <a:xfrm>
            <a:off x="2685052" y="3950851"/>
            <a:ext cx="5596255" cy="1004700"/>
          </a:xfrm>
          <a:prstGeom prst="rect">
            <a:avLst/>
          </a:prstGeom>
        </p:spPr>
        <p:txBody>
          <a:bodyPr spcFirstLastPara="1" wrap="square" lIns="91425" tIns="91425" rIns="91425" bIns="91425" anchor="t" anchorCtr="0">
            <a:noAutofit/>
          </a:bodyPr>
          <a:lstStyle/>
          <a:p>
            <a:pPr marL="0" lvl="0" indent="0"/>
            <a:r>
              <a:rPr lang="en-US" sz="1400" dirty="0"/>
              <a:t>Root mean square prediction error was around $25k – 30k range for each. This includes the error for both the manual validation and OOB sets.</a:t>
            </a:r>
            <a:endParaRPr sz="1400" dirty="0"/>
          </a:p>
        </p:txBody>
      </p:sp>
      <p:sp>
        <p:nvSpPr>
          <p:cNvPr id="385" name="Google Shape;385;p56"/>
          <p:cNvSpPr txBox="1">
            <a:spLocks noGrp="1"/>
          </p:cNvSpPr>
          <p:nvPr>
            <p:ph type="title" idx="6"/>
          </p:nvPr>
        </p:nvSpPr>
        <p:spPr>
          <a:xfrm>
            <a:off x="2646062" y="3365556"/>
            <a:ext cx="5777884" cy="5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Error Rate</a:t>
            </a:r>
            <a:endParaRPr dirty="0"/>
          </a:p>
        </p:txBody>
      </p:sp>
      <p:sp>
        <p:nvSpPr>
          <p:cNvPr id="388" name="Google Shape;388;p56"/>
          <p:cNvSpPr/>
          <p:nvPr/>
        </p:nvSpPr>
        <p:spPr>
          <a:xfrm flipH="1">
            <a:off x="-5389967" y="-2136525"/>
            <a:ext cx="5876445" cy="393580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4"/>
          <p:cNvSpPr txBox="1">
            <a:spLocks noGrp="1"/>
          </p:cNvSpPr>
          <p:nvPr>
            <p:ph type="title"/>
          </p:nvPr>
        </p:nvSpPr>
        <p:spPr>
          <a:xfrm>
            <a:off x="1527036" y="2215104"/>
            <a:ext cx="3237000" cy="100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THANKS</a:t>
            </a:r>
            <a:endParaRPr dirty="0">
              <a:solidFill>
                <a:schemeClr val="lt1"/>
              </a:solidFill>
            </a:endParaRPr>
          </a:p>
        </p:txBody>
      </p:sp>
      <p:sp>
        <p:nvSpPr>
          <p:cNvPr id="666" name="Google Shape;666;p74"/>
          <p:cNvSpPr txBox="1"/>
          <p:nvPr/>
        </p:nvSpPr>
        <p:spPr>
          <a:xfrm>
            <a:off x="720000" y="4362805"/>
            <a:ext cx="4389900" cy="338100"/>
          </a:xfrm>
          <a:prstGeom prst="rect">
            <a:avLst/>
          </a:prstGeom>
          <a:noFill/>
          <a:ln>
            <a:noFill/>
          </a:ln>
        </p:spPr>
        <p:txBody>
          <a:bodyPr spcFirstLastPara="1" wrap="square" lIns="91425" tIns="91425" rIns="91425" bIns="91425" anchor="b" anchorCtr="0">
            <a:noAutofit/>
          </a:bodyPr>
          <a:lstStyle/>
          <a:p>
            <a:pPr marL="0" lvl="0" indent="0" algn="l" rtl="0">
              <a:spcBef>
                <a:spcPts val="300"/>
              </a:spcBef>
              <a:spcAft>
                <a:spcPts val="0"/>
              </a:spcAft>
              <a:buNone/>
            </a:pPr>
            <a:r>
              <a:rPr lang="en" sz="1200">
                <a:solidFill>
                  <a:schemeClr val="dk1"/>
                </a:solidFill>
                <a:latin typeface="Barlow Medium"/>
                <a:ea typeface="Barlow Medium"/>
                <a:cs typeface="Barlow Medium"/>
                <a:sym typeface="Barlow Medium"/>
              </a:rPr>
              <a:t>Please keep this slide for attribution</a:t>
            </a:r>
            <a:endParaRPr sz="1200">
              <a:solidFill>
                <a:schemeClr val="dk1"/>
              </a:solidFill>
              <a:latin typeface="Barlow Medium"/>
              <a:ea typeface="Barlow Medium"/>
              <a:cs typeface="Barlow Medium"/>
              <a:sym typeface="Barlow Medium"/>
            </a:endParaRPr>
          </a:p>
        </p:txBody>
      </p:sp>
      <p:sp>
        <p:nvSpPr>
          <p:cNvPr id="667" name="Google Shape;667;p74"/>
          <p:cNvSpPr txBox="1">
            <a:spLocks noGrp="1"/>
          </p:cNvSpPr>
          <p:nvPr>
            <p:ph type="subTitle" idx="1"/>
          </p:nvPr>
        </p:nvSpPr>
        <p:spPr>
          <a:xfrm>
            <a:off x="5648262" y="1779378"/>
            <a:ext cx="2840100" cy="13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Any questions?</a:t>
            </a:r>
            <a:endParaRPr dirty="0"/>
          </a:p>
        </p:txBody>
      </p:sp>
      <p:sp>
        <p:nvSpPr>
          <p:cNvPr id="2" name="Rectangle 1">
            <a:extLst>
              <a:ext uri="{FF2B5EF4-FFF2-40B4-BE49-F238E27FC236}">
                <a16:creationId xmlns:a16="http://schemas.microsoft.com/office/drawing/2014/main" id="{8A05390E-C029-E14F-930E-60B12E109DA0}"/>
              </a:ext>
            </a:extLst>
          </p:cNvPr>
          <p:cNvSpPr/>
          <p:nvPr/>
        </p:nvSpPr>
        <p:spPr>
          <a:xfrm>
            <a:off x="653143" y="3959679"/>
            <a:ext cx="4718957" cy="741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78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pic>
        <p:nvPicPr>
          <p:cNvPr id="246" name="Google Shape;246;p43"/>
          <p:cNvPicPr preferRelativeResize="0"/>
          <p:nvPr/>
        </p:nvPicPr>
        <p:blipFill rotWithShape="1">
          <a:blip r:embed="rId3">
            <a:alphaModFix/>
          </a:blip>
          <a:srcRect l="4277" t="1371" r="6412" b="1371"/>
          <a:stretch/>
        </p:blipFill>
        <p:spPr>
          <a:xfrm>
            <a:off x="720000" y="1216500"/>
            <a:ext cx="4165401" cy="3029300"/>
          </a:xfrm>
          <a:prstGeom prst="rect">
            <a:avLst/>
          </a:prstGeom>
          <a:noFill/>
          <a:ln>
            <a:noFill/>
          </a:ln>
        </p:spPr>
      </p:pic>
      <p:sp>
        <p:nvSpPr>
          <p:cNvPr id="247" name="Google Shape;247;p43"/>
          <p:cNvSpPr/>
          <p:nvPr/>
        </p:nvSpPr>
        <p:spPr>
          <a:xfrm>
            <a:off x="4571988" y="-400291"/>
            <a:ext cx="2807931" cy="1880582"/>
          </a:xfrm>
          <a:custGeom>
            <a:avLst/>
            <a:gdLst/>
            <a:ahLst/>
            <a:cxnLst/>
            <a:rect l="l" t="t" r="r" b="b"/>
            <a:pathLst>
              <a:path w="69212" h="46354" extrusionOk="0">
                <a:moveTo>
                  <a:pt x="34743" y="0"/>
                </a:moveTo>
                <a:lnTo>
                  <a:pt x="1" y="34773"/>
                </a:lnTo>
                <a:lnTo>
                  <a:pt x="1" y="46353"/>
                </a:lnTo>
                <a:lnTo>
                  <a:pt x="28147" y="46353"/>
                </a:lnTo>
                <a:lnTo>
                  <a:pt x="64804" y="9575"/>
                </a:lnTo>
                <a:lnTo>
                  <a:pt x="6921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3"/>
          <p:cNvSpPr txBox="1">
            <a:spLocks noGrp="1"/>
          </p:cNvSpPr>
          <p:nvPr>
            <p:ph type="title"/>
          </p:nvPr>
        </p:nvSpPr>
        <p:spPr>
          <a:xfrm>
            <a:off x="5740700" y="2316395"/>
            <a:ext cx="2779200" cy="100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a:solidFill>
                  <a:schemeClr val="dk2"/>
                </a:solidFill>
              </a:rPr>
              <a:t>WHOA!</a:t>
            </a:r>
            <a:endParaRPr sz="6000">
              <a:solidFill>
                <a:schemeClr val="dk2"/>
              </a:solidFill>
            </a:endParaRPr>
          </a:p>
        </p:txBody>
      </p:sp>
      <p:sp>
        <p:nvSpPr>
          <p:cNvPr id="249" name="Google Shape;249;p43"/>
          <p:cNvSpPr txBox="1">
            <a:spLocks noGrp="1"/>
          </p:cNvSpPr>
          <p:nvPr>
            <p:ph type="subTitle" idx="1"/>
          </p:nvPr>
        </p:nvSpPr>
        <p:spPr>
          <a:xfrm>
            <a:off x="5679800" y="3110850"/>
            <a:ext cx="2840100" cy="13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 could be the part of the presentation where you can introduce yourself, write your email...</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Modern by Slidesgo">
  <a:themeElements>
    <a:clrScheme name="Simple Light">
      <a:dk1>
        <a:srgbClr val="364951"/>
      </a:dk1>
      <a:lt1>
        <a:srgbClr val="FFFFFF"/>
      </a:lt1>
      <a:dk2>
        <a:srgbClr val="0066FF"/>
      </a:dk2>
      <a:lt2>
        <a:srgbClr val="0066FF"/>
      </a:lt2>
      <a:accent1>
        <a:srgbClr val="589AFF"/>
      </a:accent1>
      <a:accent2>
        <a:srgbClr val="589AFF"/>
      </a:accent2>
      <a:accent3>
        <a:srgbClr val="FFFFFF"/>
      </a:accent3>
      <a:accent4>
        <a:srgbClr val="0066FF"/>
      </a:accent4>
      <a:accent5>
        <a:srgbClr val="0066FF"/>
      </a:accent5>
      <a:accent6>
        <a:srgbClr val="364951"/>
      </a:accent6>
      <a:hlink>
        <a:srgbClr val="006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1711</Words>
  <Application>Microsoft Macintosh PowerPoint</Application>
  <PresentationFormat>On-screen Show (16:9)</PresentationFormat>
  <Paragraphs>300</Paragraphs>
  <Slides>53</Slides>
  <Notes>53</Notes>
  <HiddenSlides>45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Proxima Nova Semibold</vt:lpstr>
      <vt:lpstr>Barlow</vt:lpstr>
      <vt:lpstr>Barlow Condensed ExtraBold</vt:lpstr>
      <vt:lpstr>Roboto Medium</vt:lpstr>
      <vt:lpstr>Barlow Medium</vt:lpstr>
      <vt:lpstr>Amatic SC</vt:lpstr>
      <vt:lpstr>Proxima Nova</vt:lpstr>
      <vt:lpstr>Calibri</vt:lpstr>
      <vt:lpstr>Arial</vt:lpstr>
      <vt:lpstr>Simple Modern by Slidesgo</vt:lpstr>
      <vt:lpstr>Slidesgo Final Pages</vt:lpstr>
      <vt:lpstr>Using Random Forest to Predict Housing Prices</vt:lpstr>
      <vt:lpstr>DATA SOURCE</vt:lpstr>
      <vt:lpstr>EXPLORATORY DATA ANALYSIS</vt:lpstr>
      <vt:lpstr>RANDOM FOREST</vt:lpstr>
      <vt:lpstr>DATA REQUIREMENTS</vt:lpstr>
      <vt:lpstr>IMPLEMENTATION</vt:lpstr>
      <vt:lpstr>RESULTS</vt:lpstr>
      <vt:lpstr>THANKS</vt:lpstr>
      <vt:lpstr>WHOA!</vt:lpstr>
      <vt:lpstr>TABLE OF CONTENTS</vt:lpstr>
      <vt:lpstr>“This is a quote, words full of wisdom that someone important said and can make the reader get inspired.”</vt:lpstr>
      <vt:lpstr>ABOUT US</vt:lpstr>
      <vt:lpstr>MAYBE YOU NEED TO DIVIDE THE CONTENT</vt:lpstr>
      <vt:lpstr>LOGO</vt:lpstr>
      <vt:lpstr>A PICTURE IS WORTH A THOUSAND WORDS</vt:lpstr>
      <vt:lpstr>SOME OF OUR PREVIOUS CLIENTS</vt:lpstr>
      <vt:lpstr>A PICTURE IS WORTH A THOUSAND WORDS</vt:lpstr>
      <vt:lpstr>PRACTICAL USES OF THIS SUBJECT</vt:lpstr>
      <vt:lpstr>AWESOME WORDS</vt:lpstr>
      <vt:lpstr>THIS IS A GRAPH</vt:lpstr>
      <vt:lpstr>SOMETIMES, REVIEWING CONCEPTS IS A GOOD IDEA</vt:lpstr>
      <vt:lpstr>INFOGRAPHICS MAKE YOUR IDEA UNDERSTANDABLE</vt:lpstr>
      <vt:lpstr>A TIMELINE ALWAYS WORKS WELL</vt:lpstr>
      <vt:lpstr>OVERVIEW DIAGRAM</vt:lpstr>
      <vt:lpstr>YOU CAN USE A TABLE</vt:lpstr>
      <vt:lpstr>THIS IS A MAP</vt:lpstr>
      <vt:lpstr>$300,000.00</vt:lpstr>
      <vt:lpstr>$10,300.00</vt:lpstr>
      <vt:lpstr> HOW ABOUT THESE PERCENTAGES?</vt:lpstr>
      <vt:lpstr>YOU MIGHT PREFER ANOTHER TIMELINE</vt:lpstr>
      <vt:lpstr>OUR TEAM</vt:lpstr>
      <vt:lpstr>TABLET APP</vt:lpstr>
      <vt:lpstr>DESKTOP SOFTWARE</vt:lpstr>
      <vt:lpstr>MOBILE WEB</vt:lpstr>
      <vt:lpstr>ALTERNATIVE RESOURCES</vt:lpstr>
      <vt:lpstr>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Random Forest to Predict Housing Prices</dc:title>
  <cp:lastModifiedBy>Kota, Simran</cp:lastModifiedBy>
  <cp:revision>3</cp:revision>
  <dcterms:modified xsi:type="dcterms:W3CDTF">2021-11-16T06:46:20Z</dcterms:modified>
</cp:coreProperties>
</file>